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sldIdLst>
    <p:sldId id="256" r:id="rId2"/>
    <p:sldId id="303" r:id="rId3"/>
    <p:sldId id="304" r:id="rId4"/>
    <p:sldId id="343" r:id="rId5"/>
    <p:sldId id="387" r:id="rId6"/>
    <p:sldId id="312" r:id="rId7"/>
    <p:sldId id="307" r:id="rId8"/>
    <p:sldId id="358" r:id="rId9"/>
    <p:sldId id="309" r:id="rId10"/>
    <p:sldId id="372" r:id="rId11"/>
    <p:sldId id="386" r:id="rId12"/>
    <p:sldId id="294" r:id="rId13"/>
    <p:sldId id="295" r:id="rId14"/>
    <p:sldId id="384" r:id="rId15"/>
    <p:sldId id="371" r:id="rId16"/>
    <p:sldId id="373" r:id="rId17"/>
    <p:sldId id="374" r:id="rId18"/>
    <p:sldId id="375" r:id="rId19"/>
    <p:sldId id="376" r:id="rId20"/>
    <p:sldId id="377" r:id="rId21"/>
    <p:sldId id="378" r:id="rId22"/>
    <p:sldId id="379" r:id="rId23"/>
    <p:sldId id="380" r:id="rId24"/>
    <p:sldId id="381" r:id="rId25"/>
    <p:sldId id="382" r:id="rId26"/>
    <p:sldId id="383" r:id="rId27"/>
    <p:sldId id="285" r:id="rId28"/>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1pPr>
    <a:lvl2pPr marL="0" marR="0" indent="457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2pPr>
    <a:lvl3pPr marL="0" marR="0" indent="914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3pPr>
    <a:lvl4pPr marL="0" marR="0" indent="1371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4pPr>
    <a:lvl5pPr marL="0" marR="0" indent="18288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5pPr>
    <a:lvl6pPr marL="0" marR="0" indent="22860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6pPr>
    <a:lvl7pPr marL="0" marR="0" indent="27432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7pPr>
    <a:lvl8pPr marL="0" marR="0" indent="32004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8pPr>
    <a:lvl9pPr marL="0" marR="0" indent="365760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lvl9pPr>
  </p:defaultTextStyle>
  <p:extLst>
    <p:ext uri="{EFAFB233-063F-42B5-8137-9DF3F51BA10A}">
      <p15:sldGuideLst xmlns:p15="http://schemas.microsoft.com/office/powerpoint/2012/main">
        <p15:guide id="1" orient="horz" pos="2168">
          <p15:clr>
            <a:srgbClr val="A4A3A4"/>
          </p15:clr>
        </p15:guide>
        <p15:guide id="2"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4"/>
    <a:srgbClr val="181818"/>
    <a:srgbClr val="2B9F7E"/>
    <a:srgbClr val="EEC8C8"/>
    <a:srgbClr val="004E97"/>
    <a:srgbClr val="841816"/>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736"/>
    <p:restoredTop sz="98812" autoAdjust="0"/>
  </p:normalViewPr>
  <p:slideViewPr>
    <p:cSldViewPr snapToGrid="0" snapToObjects="1">
      <p:cViewPr varScale="1">
        <p:scale>
          <a:sx n="115" d="100"/>
          <a:sy n="115" d="100"/>
        </p:scale>
        <p:origin x="1950" y="102"/>
      </p:cViewPr>
      <p:guideLst>
        <p:guide orient="horz" pos="2168"/>
        <p:guide pos="287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263B11-166C-4132-8F90-44E2615A7098}"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zh-CN" altLang="en-US"/>
        </a:p>
      </dgm:t>
    </dgm:pt>
    <dgm:pt modelId="{8EDC6FF5-1BCC-408D-B7D0-123756268D86}">
      <dgm:prSet phldrT="[文本]"/>
      <dgm:spPr/>
      <dgm:t>
        <a:bodyPr/>
        <a:lstStyle/>
        <a:p>
          <a:r>
            <a:rPr lang="zh-CN" altLang="en-US" dirty="0" smtClean="0">
              <a:solidFill>
                <a:schemeClr val="tx1"/>
              </a:solidFill>
            </a:rPr>
            <a:t>中心管理员</a:t>
          </a:r>
          <a:endParaRPr lang="zh-CN" altLang="en-US" dirty="0">
            <a:solidFill>
              <a:schemeClr val="tx1"/>
            </a:solidFill>
          </a:endParaRPr>
        </a:p>
      </dgm:t>
    </dgm:pt>
    <dgm:pt modelId="{F2D51B1E-8EE4-4F4C-B57D-358F31319379}" type="parTrans" cxnId="{7567D0E1-528E-4328-A3F5-55791EE08F79}">
      <dgm:prSet/>
      <dgm:spPr/>
      <dgm:t>
        <a:bodyPr/>
        <a:lstStyle/>
        <a:p>
          <a:endParaRPr lang="zh-CN" altLang="en-US">
            <a:solidFill>
              <a:schemeClr val="tx1"/>
            </a:solidFill>
          </a:endParaRPr>
        </a:p>
      </dgm:t>
    </dgm:pt>
    <dgm:pt modelId="{B4A2B118-5139-4EDF-8A80-319CB820A787}" type="sibTrans" cxnId="{7567D0E1-528E-4328-A3F5-55791EE08F79}">
      <dgm:prSet/>
      <dgm:spPr/>
      <dgm:t>
        <a:bodyPr/>
        <a:lstStyle/>
        <a:p>
          <a:endParaRPr lang="zh-CN" altLang="en-US">
            <a:solidFill>
              <a:schemeClr val="tx1"/>
            </a:solidFill>
          </a:endParaRPr>
        </a:p>
      </dgm:t>
    </dgm:pt>
    <dgm:pt modelId="{A4F142DF-6074-4209-8910-9544BAFEB6BC}" type="asst">
      <dgm:prSet phldrT="[文本]"/>
      <dgm:spPr/>
      <dgm:t>
        <a:bodyPr/>
        <a:lstStyle/>
        <a:p>
          <a:r>
            <a:rPr lang="zh-CN" altLang="en-US" dirty="0" smtClean="0">
              <a:solidFill>
                <a:schemeClr val="tx1"/>
              </a:solidFill>
            </a:rPr>
            <a:t>院级管理员</a:t>
          </a:r>
          <a:endParaRPr lang="zh-CN" altLang="en-US" dirty="0">
            <a:solidFill>
              <a:schemeClr val="tx1"/>
            </a:solidFill>
          </a:endParaRPr>
        </a:p>
      </dgm:t>
    </dgm:pt>
    <dgm:pt modelId="{2513554C-C029-42DB-8D66-268BD204AB76}" type="parTrans" cxnId="{8DDA6E81-156C-4709-B390-0E261A482F0E}">
      <dgm:prSet/>
      <dgm:spPr/>
      <dgm:t>
        <a:bodyPr/>
        <a:lstStyle/>
        <a:p>
          <a:endParaRPr lang="zh-CN" altLang="en-US">
            <a:solidFill>
              <a:schemeClr val="tx1"/>
            </a:solidFill>
          </a:endParaRPr>
        </a:p>
      </dgm:t>
    </dgm:pt>
    <dgm:pt modelId="{D21E5DA5-73C8-4975-85B2-220CDC21A52D}" type="sibTrans" cxnId="{8DDA6E81-156C-4709-B390-0E261A482F0E}">
      <dgm:prSet/>
      <dgm:spPr/>
      <dgm:t>
        <a:bodyPr/>
        <a:lstStyle/>
        <a:p>
          <a:endParaRPr lang="zh-CN" altLang="en-US">
            <a:solidFill>
              <a:schemeClr val="tx1"/>
            </a:solidFill>
          </a:endParaRPr>
        </a:p>
      </dgm:t>
    </dgm:pt>
    <dgm:pt modelId="{41B96ADE-E008-4AD3-B74E-3542F32CD893}">
      <dgm:prSet phldrT="[文本]"/>
      <dgm:spPr/>
      <dgm:t>
        <a:bodyPr/>
        <a:lstStyle/>
        <a:p>
          <a:r>
            <a:rPr lang="zh-CN" altLang="en-US" dirty="0" smtClean="0">
              <a:solidFill>
                <a:schemeClr val="tx1"/>
              </a:solidFill>
            </a:rPr>
            <a:t>课题组负责人</a:t>
          </a:r>
          <a:endParaRPr lang="zh-CN" altLang="en-US" dirty="0">
            <a:solidFill>
              <a:schemeClr val="tx1"/>
            </a:solidFill>
          </a:endParaRPr>
        </a:p>
      </dgm:t>
    </dgm:pt>
    <dgm:pt modelId="{CCAEE2AF-1B48-4CA6-A4A0-457811CC7F20}" type="parTrans" cxnId="{0D160B57-2218-49EB-8F0A-B1FFDD1FF60E}">
      <dgm:prSet/>
      <dgm:spPr/>
      <dgm:t>
        <a:bodyPr/>
        <a:lstStyle/>
        <a:p>
          <a:endParaRPr lang="zh-CN" altLang="en-US">
            <a:solidFill>
              <a:schemeClr val="tx1"/>
            </a:solidFill>
          </a:endParaRPr>
        </a:p>
      </dgm:t>
    </dgm:pt>
    <dgm:pt modelId="{2EC87051-6A0A-4A99-BB21-FEF267C4428D}" type="sibTrans" cxnId="{0D160B57-2218-49EB-8F0A-B1FFDD1FF60E}">
      <dgm:prSet/>
      <dgm:spPr/>
      <dgm:t>
        <a:bodyPr/>
        <a:lstStyle/>
        <a:p>
          <a:endParaRPr lang="zh-CN" altLang="en-US">
            <a:solidFill>
              <a:schemeClr val="tx1"/>
            </a:solidFill>
          </a:endParaRPr>
        </a:p>
      </dgm:t>
    </dgm:pt>
    <dgm:pt modelId="{9FF8B228-DB6A-412F-9BB7-A7AC0841AE5C}">
      <dgm:prSet phldrT="[文本]"/>
      <dgm:spPr/>
      <dgm:t>
        <a:bodyPr/>
        <a:lstStyle/>
        <a:p>
          <a:r>
            <a:rPr lang="zh-CN" altLang="en-US" dirty="0" smtClean="0">
              <a:solidFill>
                <a:schemeClr val="tx1"/>
              </a:solidFill>
            </a:rPr>
            <a:t>设备负责人</a:t>
          </a:r>
          <a:endParaRPr lang="zh-CN" altLang="en-US" dirty="0">
            <a:solidFill>
              <a:schemeClr val="tx1"/>
            </a:solidFill>
          </a:endParaRPr>
        </a:p>
      </dgm:t>
    </dgm:pt>
    <dgm:pt modelId="{DDCB5682-6A67-4D98-AD57-B0F33ACEEEB9}" type="parTrans" cxnId="{028B478E-41B6-464D-88BD-3420A110DBC3}">
      <dgm:prSet/>
      <dgm:spPr/>
      <dgm:t>
        <a:bodyPr/>
        <a:lstStyle/>
        <a:p>
          <a:endParaRPr lang="zh-CN" altLang="en-US">
            <a:solidFill>
              <a:schemeClr val="tx1"/>
            </a:solidFill>
          </a:endParaRPr>
        </a:p>
      </dgm:t>
    </dgm:pt>
    <dgm:pt modelId="{6A34C3CC-E2A9-4767-9ED1-4DEB1E183505}" type="sibTrans" cxnId="{028B478E-41B6-464D-88BD-3420A110DBC3}">
      <dgm:prSet/>
      <dgm:spPr/>
      <dgm:t>
        <a:bodyPr/>
        <a:lstStyle/>
        <a:p>
          <a:endParaRPr lang="zh-CN" altLang="en-US">
            <a:solidFill>
              <a:schemeClr val="tx1"/>
            </a:solidFill>
          </a:endParaRPr>
        </a:p>
      </dgm:t>
    </dgm:pt>
    <dgm:pt modelId="{238EAC90-BCC0-4B74-94B7-92B04E6A4140}">
      <dgm:prSet phldrT="[文本]"/>
      <dgm:spPr/>
      <dgm:t>
        <a:bodyPr/>
        <a:lstStyle/>
        <a:p>
          <a:r>
            <a:rPr lang="zh-CN" altLang="en-US" dirty="0" smtClean="0">
              <a:solidFill>
                <a:schemeClr val="tx1"/>
              </a:solidFill>
            </a:rPr>
            <a:t>课题组</a:t>
          </a:r>
          <a:r>
            <a:rPr lang="en-US" altLang="zh-CN" dirty="0" smtClean="0">
              <a:solidFill>
                <a:schemeClr val="tx1"/>
              </a:solidFill>
            </a:rPr>
            <a:t>PI</a:t>
          </a:r>
          <a:r>
            <a:rPr lang="zh-CN" altLang="en-US" dirty="0" smtClean="0">
              <a:solidFill>
                <a:schemeClr val="tx1"/>
              </a:solidFill>
            </a:rPr>
            <a:t>助理</a:t>
          </a:r>
          <a:endParaRPr lang="zh-CN" altLang="en-US" dirty="0">
            <a:solidFill>
              <a:schemeClr val="tx1"/>
            </a:solidFill>
          </a:endParaRPr>
        </a:p>
      </dgm:t>
    </dgm:pt>
    <dgm:pt modelId="{D99CEFD3-7A5D-4597-BA39-C98261B7582E}" type="parTrans" cxnId="{7620AC88-F2D1-43AB-8032-1572F1E6A21F}">
      <dgm:prSet/>
      <dgm:spPr/>
      <dgm:t>
        <a:bodyPr/>
        <a:lstStyle/>
        <a:p>
          <a:endParaRPr lang="zh-CN" altLang="en-US">
            <a:solidFill>
              <a:schemeClr val="tx1"/>
            </a:solidFill>
          </a:endParaRPr>
        </a:p>
      </dgm:t>
    </dgm:pt>
    <dgm:pt modelId="{BF293D79-106B-4FD5-9C40-A35038E398B7}" type="sibTrans" cxnId="{7620AC88-F2D1-43AB-8032-1572F1E6A21F}">
      <dgm:prSet/>
      <dgm:spPr/>
      <dgm:t>
        <a:bodyPr/>
        <a:lstStyle/>
        <a:p>
          <a:endParaRPr lang="zh-CN" altLang="en-US">
            <a:solidFill>
              <a:schemeClr val="tx1"/>
            </a:solidFill>
          </a:endParaRPr>
        </a:p>
      </dgm:t>
    </dgm:pt>
    <dgm:pt modelId="{CAF328A4-2508-4B78-9CBE-43B376283F36}">
      <dgm:prSet phldrT="[文本]"/>
      <dgm:spPr/>
      <dgm:t>
        <a:bodyPr/>
        <a:lstStyle/>
        <a:p>
          <a:r>
            <a:rPr lang="zh-CN" altLang="en-US" dirty="0" smtClean="0">
              <a:solidFill>
                <a:schemeClr val="tx1"/>
              </a:solidFill>
            </a:rPr>
            <a:t>普通用户</a:t>
          </a:r>
          <a:endParaRPr lang="zh-CN" altLang="en-US" dirty="0">
            <a:solidFill>
              <a:schemeClr val="tx1"/>
            </a:solidFill>
          </a:endParaRPr>
        </a:p>
      </dgm:t>
    </dgm:pt>
    <dgm:pt modelId="{3CA0954B-9421-4FB4-9E6F-2057EDBDB3D3}" type="parTrans" cxnId="{413D3777-6089-416F-B8A6-390EAAA588C8}">
      <dgm:prSet/>
      <dgm:spPr/>
      <dgm:t>
        <a:bodyPr/>
        <a:lstStyle/>
        <a:p>
          <a:endParaRPr lang="zh-CN" altLang="en-US">
            <a:solidFill>
              <a:schemeClr val="tx1"/>
            </a:solidFill>
          </a:endParaRPr>
        </a:p>
      </dgm:t>
    </dgm:pt>
    <dgm:pt modelId="{A04E6598-6387-420D-B28D-5ABCCC5B8EB8}" type="sibTrans" cxnId="{413D3777-6089-416F-B8A6-390EAAA588C8}">
      <dgm:prSet/>
      <dgm:spPr/>
      <dgm:t>
        <a:bodyPr/>
        <a:lstStyle/>
        <a:p>
          <a:endParaRPr lang="zh-CN" altLang="en-US">
            <a:solidFill>
              <a:schemeClr val="tx1"/>
            </a:solidFill>
          </a:endParaRPr>
        </a:p>
      </dgm:t>
    </dgm:pt>
    <dgm:pt modelId="{D3E477A4-2EB4-4172-A2EA-394B36A75F1E}">
      <dgm:prSet custT="1"/>
      <dgm:spPr/>
      <dgm:t>
        <a:bodyPr/>
        <a:lstStyle/>
        <a:p>
          <a:pPr algn="l"/>
          <a:r>
            <a:rPr lang="zh-CN" altLang="en-US" sz="1200" dirty="0" smtClean="0">
              <a:solidFill>
                <a:schemeClr val="tx1"/>
              </a:solidFill>
            </a:rPr>
            <a:t> 管理组内人员</a:t>
          </a:r>
          <a:r>
            <a:rPr lang="en-US" altLang="zh-CN" sz="1200" dirty="0" smtClean="0">
              <a:solidFill>
                <a:schemeClr val="tx1"/>
              </a:solidFill>
            </a:rPr>
            <a:t/>
          </a:r>
          <a:br>
            <a:rPr lang="en-US" altLang="zh-CN" sz="1200" dirty="0" smtClean="0">
              <a:solidFill>
                <a:schemeClr val="tx1"/>
              </a:solidFill>
            </a:rPr>
          </a:br>
          <a:r>
            <a:rPr lang="en-US" altLang="zh-CN" sz="1200" dirty="0" smtClean="0">
              <a:solidFill>
                <a:schemeClr val="tx1"/>
              </a:solidFill>
            </a:rPr>
            <a:t> </a:t>
          </a:r>
          <a:r>
            <a:rPr lang="zh-CN" altLang="en-US" sz="1200" dirty="0" smtClean="0">
              <a:solidFill>
                <a:schemeClr val="tx1"/>
              </a:solidFill>
            </a:rPr>
            <a:t>授权使用经费</a:t>
          </a:r>
          <a:r>
            <a:rPr lang="en-US" altLang="zh-CN" sz="1200" dirty="0" smtClean="0">
              <a:solidFill>
                <a:schemeClr val="tx1"/>
              </a:solidFill>
            </a:rPr>
            <a:t/>
          </a:r>
          <a:br>
            <a:rPr lang="en-US" altLang="zh-CN" sz="1200" dirty="0" smtClean="0">
              <a:solidFill>
                <a:schemeClr val="tx1"/>
              </a:solidFill>
            </a:rPr>
          </a:br>
          <a:r>
            <a:rPr lang="en-US" altLang="zh-CN" sz="1200" dirty="0" smtClean="0">
              <a:solidFill>
                <a:schemeClr val="tx1"/>
              </a:solidFill>
            </a:rPr>
            <a:t> </a:t>
          </a:r>
          <a:r>
            <a:rPr lang="zh-CN" altLang="en-US" sz="1200" dirty="0" smtClean="0">
              <a:solidFill>
                <a:schemeClr val="tx1"/>
              </a:solidFill>
            </a:rPr>
            <a:t>查看使用情况</a:t>
          </a:r>
          <a:r>
            <a:rPr lang="en-US" altLang="zh-CN" sz="1200" dirty="0" smtClean="0">
              <a:solidFill>
                <a:schemeClr val="tx1"/>
              </a:solidFill>
            </a:rPr>
            <a:t/>
          </a:r>
          <a:br>
            <a:rPr lang="en-US" altLang="zh-CN" sz="1200" dirty="0" smtClean="0">
              <a:solidFill>
                <a:schemeClr val="tx1"/>
              </a:solidFill>
            </a:rPr>
          </a:br>
          <a:r>
            <a:rPr lang="en-US" altLang="zh-CN" sz="1200" dirty="0" smtClean="0">
              <a:solidFill>
                <a:schemeClr val="tx1"/>
              </a:solidFill>
            </a:rPr>
            <a:t> </a:t>
          </a:r>
          <a:r>
            <a:rPr lang="zh-CN" altLang="en-US" sz="1200" dirty="0" smtClean="0">
              <a:solidFill>
                <a:schemeClr val="tx1"/>
              </a:solidFill>
            </a:rPr>
            <a:t>查看收费情况</a:t>
          </a:r>
          <a:endParaRPr lang="zh-CN" altLang="en-US" sz="1200" dirty="0">
            <a:solidFill>
              <a:schemeClr val="tx1"/>
            </a:solidFill>
          </a:endParaRPr>
        </a:p>
      </dgm:t>
    </dgm:pt>
    <dgm:pt modelId="{01BFEA85-E6C5-4631-B076-62EC840D9706}" type="parTrans" cxnId="{8E67D941-7458-4219-AA44-33ED3B8DD564}">
      <dgm:prSet/>
      <dgm:spPr/>
      <dgm:t>
        <a:bodyPr/>
        <a:lstStyle/>
        <a:p>
          <a:endParaRPr lang="zh-CN" altLang="en-US">
            <a:solidFill>
              <a:schemeClr val="tx1"/>
            </a:solidFill>
          </a:endParaRPr>
        </a:p>
      </dgm:t>
    </dgm:pt>
    <dgm:pt modelId="{FEDE59D9-717E-45E8-B55E-3E177C239E8C}" type="sibTrans" cxnId="{8E67D941-7458-4219-AA44-33ED3B8DD564}">
      <dgm:prSet/>
      <dgm:spPr/>
      <dgm:t>
        <a:bodyPr/>
        <a:lstStyle/>
        <a:p>
          <a:endParaRPr lang="zh-CN" altLang="en-US">
            <a:solidFill>
              <a:schemeClr val="tx1"/>
            </a:solidFill>
          </a:endParaRPr>
        </a:p>
      </dgm:t>
    </dgm:pt>
    <dgm:pt modelId="{EDE73C17-24F4-498C-AAAB-5E24671ADC1C}">
      <dgm:prSet custT="1"/>
      <dgm:spPr/>
      <dgm:t>
        <a:bodyPr/>
        <a:lstStyle/>
        <a:p>
          <a:pPr algn="l"/>
          <a:r>
            <a:rPr lang="zh-CN" altLang="en-US" sz="1200" dirty="0" smtClean="0"/>
            <a:t> </a:t>
          </a:r>
          <a:r>
            <a:rPr lang="zh-CN" altLang="en-US" sz="1200" dirty="0" smtClean="0">
              <a:solidFill>
                <a:schemeClr val="tx1"/>
              </a:solidFill>
            </a:rPr>
            <a:t>管理仪器基本信息</a:t>
          </a:r>
          <a:r>
            <a:rPr lang="en-US" altLang="zh-CN" sz="1200" dirty="0" smtClean="0">
              <a:solidFill>
                <a:schemeClr val="tx1"/>
              </a:solidFill>
            </a:rPr>
            <a:t/>
          </a:r>
          <a:br>
            <a:rPr lang="en-US" altLang="zh-CN" sz="1200" dirty="0" smtClean="0">
              <a:solidFill>
                <a:schemeClr val="tx1"/>
              </a:solidFill>
            </a:rPr>
          </a:br>
          <a:r>
            <a:rPr lang="en-US" altLang="zh-CN" sz="1200" dirty="0" smtClean="0">
              <a:solidFill>
                <a:schemeClr val="tx1"/>
              </a:solidFill>
            </a:rPr>
            <a:t> </a:t>
          </a:r>
          <a:r>
            <a:rPr lang="zh-CN" altLang="en-US" sz="1200" dirty="0" smtClean="0">
              <a:solidFill>
                <a:schemeClr val="tx1"/>
              </a:solidFill>
            </a:rPr>
            <a:t>设置仪器开放</a:t>
          </a:r>
          <a:r>
            <a:rPr lang="en-US" altLang="zh-CN" sz="1200" dirty="0" smtClean="0">
              <a:solidFill>
                <a:schemeClr val="tx1"/>
              </a:solidFill>
            </a:rPr>
            <a:t/>
          </a:r>
          <a:br>
            <a:rPr lang="en-US" altLang="zh-CN" sz="1200" dirty="0" smtClean="0">
              <a:solidFill>
                <a:schemeClr val="tx1"/>
              </a:solidFill>
            </a:rPr>
          </a:br>
          <a:r>
            <a:rPr lang="en-US" altLang="zh-CN" sz="1200" dirty="0" smtClean="0">
              <a:solidFill>
                <a:schemeClr val="tx1"/>
              </a:solidFill>
            </a:rPr>
            <a:t> </a:t>
          </a:r>
          <a:r>
            <a:rPr lang="zh-CN" altLang="en-US" sz="1200" dirty="0" smtClean="0">
              <a:solidFill>
                <a:schemeClr val="tx1"/>
              </a:solidFill>
            </a:rPr>
            <a:t>设置仪器计费</a:t>
          </a:r>
          <a:r>
            <a:rPr lang="en-US" altLang="zh-CN" sz="1200" dirty="0" smtClean="0">
              <a:solidFill>
                <a:schemeClr val="tx1"/>
              </a:solidFill>
            </a:rPr>
            <a:t/>
          </a:r>
          <a:br>
            <a:rPr lang="en-US" altLang="zh-CN" sz="1200" dirty="0" smtClean="0">
              <a:solidFill>
                <a:schemeClr val="tx1"/>
              </a:solidFill>
            </a:rPr>
          </a:br>
          <a:r>
            <a:rPr lang="en-US" altLang="zh-CN" sz="1200" dirty="0" smtClean="0">
              <a:solidFill>
                <a:schemeClr val="tx1"/>
              </a:solidFill>
            </a:rPr>
            <a:t> </a:t>
          </a:r>
          <a:r>
            <a:rPr lang="zh-CN" altLang="en-US" sz="1200" dirty="0" smtClean="0">
              <a:solidFill>
                <a:schemeClr val="tx1"/>
              </a:solidFill>
            </a:rPr>
            <a:t>确认仪器收费</a:t>
          </a:r>
          <a:endParaRPr lang="zh-CN" altLang="en-US" sz="1200" dirty="0">
            <a:solidFill>
              <a:schemeClr val="tx1"/>
            </a:solidFill>
          </a:endParaRPr>
        </a:p>
      </dgm:t>
    </dgm:pt>
    <dgm:pt modelId="{3EC89802-D083-478F-9704-84635CDAB9FE}" type="parTrans" cxnId="{49A5A144-16CB-41CE-BD50-9D13CFF5C582}">
      <dgm:prSet/>
      <dgm:spPr/>
      <dgm:t>
        <a:bodyPr/>
        <a:lstStyle/>
        <a:p>
          <a:endParaRPr lang="zh-CN" altLang="en-US"/>
        </a:p>
      </dgm:t>
    </dgm:pt>
    <dgm:pt modelId="{CE49F302-2208-4946-A6DB-621D1A2752E6}" type="sibTrans" cxnId="{49A5A144-16CB-41CE-BD50-9D13CFF5C582}">
      <dgm:prSet/>
      <dgm:spPr/>
      <dgm:t>
        <a:bodyPr/>
        <a:lstStyle/>
        <a:p>
          <a:endParaRPr lang="zh-CN" altLang="en-US"/>
        </a:p>
      </dgm:t>
    </dgm:pt>
    <dgm:pt modelId="{3D8803B3-D239-49AD-8A9C-C1551E025273}">
      <dgm:prSet custT="1"/>
      <dgm:spPr/>
      <dgm:t>
        <a:bodyPr/>
        <a:lstStyle/>
        <a:p>
          <a:pPr algn="l"/>
          <a:r>
            <a:rPr lang="zh-CN" altLang="en-US" sz="1200" dirty="0" smtClean="0"/>
            <a:t> </a:t>
          </a:r>
          <a:r>
            <a:rPr lang="zh-CN" altLang="en-US" sz="1200" dirty="0" smtClean="0">
              <a:solidFill>
                <a:schemeClr val="tx1"/>
              </a:solidFill>
            </a:rPr>
            <a:t>协助</a:t>
          </a:r>
          <a:r>
            <a:rPr lang="en-US" altLang="zh-CN" sz="1200" dirty="0" smtClean="0">
              <a:solidFill>
                <a:schemeClr val="tx1"/>
              </a:solidFill>
            </a:rPr>
            <a:t>PI</a:t>
          </a:r>
          <a:r>
            <a:rPr lang="zh-CN" altLang="en-US" sz="1200" dirty="0" smtClean="0">
              <a:solidFill>
                <a:schemeClr val="tx1"/>
              </a:solidFill>
            </a:rPr>
            <a:t>处理报销单生成</a:t>
          </a:r>
          <a:r>
            <a:rPr lang="en-US" altLang="zh-CN" sz="1200" dirty="0" smtClean="0">
              <a:solidFill>
                <a:schemeClr val="tx1"/>
              </a:solidFill>
            </a:rPr>
            <a:t>/</a:t>
          </a:r>
          <a:r>
            <a:rPr lang="zh-CN" altLang="en-US" sz="1200" dirty="0" smtClean="0">
              <a:solidFill>
                <a:schemeClr val="tx1"/>
              </a:solidFill>
            </a:rPr>
            <a:t>报销单提交</a:t>
          </a:r>
          <a:r>
            <a:rPr lang="en-US" altLang="zh-CN" sz="1200" dirty="0" smtClean="0">
              <a:solidFill>
                <a:schemeClr val="tx1"/>
              </a:solidFill>
            </a:rPr>
            <a:t>/</a:t>
          </a:r>
          <a:r>
            <a:rPr lang="zh-CN" altLang="en-US" sz="1200" dirty="0" smtClean="0">
              <a:solidFill>
                <a:schemeClr val="tx1"/>
              </a:solidFill>
            </a:rPr>
            <a:t>修改经费卡</a:t>
          </a:r>
          <a:r>
            <a:rPr lang="en-US" altLang="zh-CN" sz="1200" dirty="0" smtClean="0">
              <a:solidFill>
                <a:schemeClr val="tx1"/>
              </a:solidFill>
            </a:rPr>
            <a:t>/</a:t>
          </a:r>
          <a:r>
            <a:rPr lang="zh-CN" altLang="en-US" sz="1200" smtClean="0">
              <a:solidFill>
                <a:schemeClr val="tx1"/>
              </a:solidFill>
            </a:rPr>
            <a:t>撤回报销单</a:t>
          </a:r>
          <a:r>
            <a:rPr lang="en-US" altLang="zh-CN" sz="1200" dirty="0" smtClean="0"/>
            <a:t/>
          </a:r>
          <a:br>
            <a:rPr lang="en-US" altLang="zh-CN" sz="1200" dirty="0" smtClean="0"/>
          </a:br>
          <a:endParaRPr lang="zh-CN" altLang="en-US" sz="1200" dirty="0"/>
        </a:p>
      </dgm:t>
    </dgm:pt>
    <dgm:pt modelId="{4007346E-926B-4375-B5A6-00FADC32C089}" type="parTrans" cxnId="{D9CC69A5-596A-4BF7-881B-63566EFE6BCF}">
      <dgm:prSet/>
      <dgm:spPr/>
      <dgm:t>
        <a:bodyPr/>
        <a:lstStyle/>
        <a:p>
          <a:endParaRPr lang="zh-CN" altLang="en-US"/>
        </a:p>
      </dgm:t>
    </dgm:pt>
    <dgm:pt modelId="{18447646-546C-4993-9197-5CAB1F086FBF}" type="sibTrans" cxnId="{D9CC69A5-596A-4BF7-881B-63566EFE6BCF}">
      <dgm:prSet/>
      <dgm:spPr/>
      <dgm:t>
        <a:bodyPr/>
        <a:lstStyle/>
        <a:p>
          <a:endParaRPr lang="zh-CN" altLang="en-US"/>
        </a:p>
      </dgm:t>
    </dgm:pt>
    <dgm:pt modelId="{9775F160-5370-44BF-9467-7A40E1B098C1}">
      <dgm:prSet custT="1"/>
      <dgm:spPr/>
      <dgm:t>
        <a:bodyPr/>
        <a:lstStyle/>
        <a:p>
          <a:pPr algn="l"/>
          <a:r>
            <a:rPr lang="zh-CN" altLang="en-US" sz="1200" dirty="0" smtClean="0">
              <a:solidFill>
                <a:schemeClr val="tx1"/>
              </a:solidFill>
            </a:rPr>
            <a:t> 申请预约送样</a:t>
          </a:r>
          <a:r>
            <a:rPr lang="en-US" altLang="zh-CN" sz="1200" dirty="0" smtClean="0">
              <a:solidFill>
                <a:schemeClr val="tx1"/>
              </a:solidFill>
            </a:rPr>
            <a:t/>
          </a:r>
          <a:br>
            <a:rPr lang="en-US" altLang="zh-CN" sz="1200" dirty="0" smtClean="0">
              <a:solidFill>
                <a:schemeClr val="tx1"/>
              </a:solidFill>
            </a:rPr>
          </a:br>
          <a:r>
            <a:rPr lang="en-US" altLang="zh-CN" sz="1200" dirty="0" smtClean="0">
              <a:solidFill>
                <a:schemeClr val="tx1"/>
              </a:solidFill>
            </a:rPr>
            <a:t> </a:t>
          </a:r>
          <a:r>
            <a:rPr lang="zh-CN" altLang="en-US" sz="1200" dirty="0" smtClean="0">
              <a:solidFill>
                <a:schemeClr val="tx1"/>
              </a:solidFill>
            </a:rPr>
            <a:t>使用仪器</a:t>
          </a:r>
          <a:r>
            <a:rPr lang="en-US" altLang="zh-CN" sz="1200" dirty="0" smtClean="0">
              <a:solidFill>
                <a:schemeClr val="tx1"/>
              </a:solidFill>
            </a:rPr>
            <a:t/>
          </a:r>
          <a:br>
            <a:rPr lang="en-US" altLang="zh-CN" sz="1200" dirty="0" smtClean="0">
              <a:solidFill>
                <a:schemeClr val="tx1"/>
              </a:solidFill>
            </a:rPr>
          </a:br>
          <a:r>
            <a:rPr lang="en-US" altLang="zh-CN" sz="1200" dirty="0" smtClean="0">
              <a:solidFill>
                <a:schemeClr val="tx1"/>
              </a:solidFill>
            </a:rPr>
            <a:t> </a:t>
          </a:r>
          <a:r>
            <a:rPr lang="zh-CN" altLang="en-US" sz="1200" dirty="0" smtClean="0">
              <a:solidFill>
                <a:schemeClr val="tx1"/>
              </a:solidFill>
            </a:rPr>
            <a:t>修改经费</a:t>
          </a:r>
          <a:r>
            <a:rPr lang="en-US" altLang="zh-CN" sz="1200" dirty="0" smtClean="0">
              <a:solidFill>
                <a:schemeClr val="tx1"/>
              </a:solidFill>
            </a:rPr>
            <a:t/>
          </a:r>
          <a:br>
            <a:rPr lang="en-US" altLang="zh-CN" sz="1200" dirty="0" smtClean="0">
              <a:solidFill>
                <a:schemeClr val="tx1"/>
              </a:solidFill>
            </a:rPr>
          </a:br>
          <a:endParaRPr lang="zh-CN" altLang="en-US" sz="1200" dirty="0">
            <a:solidFill>
              <a:schemeClr val="tx1"/>
            </a:solidFill>
          </a:endParaRPr>
        </a:p>
      </dgm:t>
    </dgm:pt>
    <dgm:pt modelId="{1B148A72-8819-4190-809D-17D42A75FB61}" type="parTrans" cxnId="{29124DB7-57F4-4D1D-8E6C-3CB82B52BA34}">
      <dgm:prSet/>
      <dgm:spPr/>
      <dgm:t>
        <a:bodyPr/>
        <a:lstStyle/>
        <a:p>
          <a:endParaRPr lang="zh-CN" altLang="en-US"/>
        </a:p>
      </dgm:t>
    </dgm:pt>
    <dgm:pt modelId="{C8DC78B8-69BB-4C99-811F-87CBEA9038BD}" type="sibTrans" cxnId="{29124DB7-57F4-4D1D-8E6C-3CB82B52BA34}">
      <dgm:prSet/>
      <dgm:spPr/>
      <dgm:t>
        <a:bodyPr/>
        <a:lstStyle/>
        <a:p>
          <a:endParaRPr lang="zh-CN" altLang="en-US"/>
        </a:p>
      </dgm:t>
    </dgm:pt>
    <dgm:pt modelId="{81216F2D-538D-4E70-9797-E29DF53698DF}" type="pres">
      <dgm:prSet presAssocID="{01263B11-166C-4132-8F90-44E2615A7098}" presName="hierChild1" presStyleCnt="0">
        <dgm:presLayoutVars>
          <dgm:orgChart val="1"/>
          <dgm:chPref val="1"/>
          <dgm:dir/>
          <dgm:animOne val="branch"/>
          <dgm:animLvl val="lvl"/>
          <dgm:resizeHandles/>
        </dgm:presLayoutVars>
      </dgm:prSet>
      <dgm:spPr/>
    </dgm:pt>
    <dgm:pt modelId="{47861F52-CE70-44E2-8F8C-70F081BBBD66}" type="pres">
      <dgm:prSet presAssocID="{8EDC6FF5-1BCC-408D-B7D0-123756268D86}" presName="hierRoot1" presStyleCnt="0">
        <dgm:presLayoutVars>
          <dgm:hierBranch val="init"/>
        </dgm:presLayoutVars>
      </dgm:prSet>
      <dgm:spPr/>
    </dgm:pt>
    <dgm:pt modelId="{BD501E42-8C46-477F-A6DB-CA6D1F2C1360}" type="pres">
      <dgm:prSet presAssocID="{8EDC6FF5-1BCC-408D-B7D0-123756268D86}" presName="rootComposite1" presStyleCnt="0"/>
      <dgm:spPr/>
    </dgm:pt>
    <dgm:pt modelId="{689B0516-E9D0-4743-A8E2-F9121BAC717E}" type="pres">
      <dgm:prSet presAssocID="{8EDC6FF5-1BCC-408D-B7D0-123756268D86}" presName="rootText1" presStyleLbl="node0" presStyleIdx="0" presStyleCnt="1">
        <dgm:presLayoutVars>
          <dgm:chPref val="3"/>
        </dgm:presLayoutVars>
      </dgm:prSet>
      <dgm:spPr/>
    </dgm:pt>
    <dgm:pt modelId="{96B1F10A-1D55-4FD7-B4ED-84B92F00F08B}" type="pres">
      <dgm:prSet presAssocID="{8EDC6FF5-1BCC-408D-B7D0-123756268D86}" presName="rootConnector1" presStyleLbl="node1" presStyleIdx="0" presStyleCnt="0"/>
      <dgm:spPr/>
    </dgm:pt>
    <dgm:pt modelId="{B3F8AD66-6E39-4D52-846C-A1ADDBE85658}" type="pres">
      <dgm:prSet presAssocID="{8EDC6FF5-1BCC-408D-B7D0-123756268D86}" presName="hierChild2" presStyleCnt="0"/>
      <dgm:spPr/>
    </dgm:pt>
    <dgm:pt modelId="{83D59AA4-1C2A-4732-81E9-82B83205C87A}" type="pres">
      <dgm:prSet presAssocID="{CCAEE2AF-1B48-4CA6-A4A0-457811CC7F20}" presName="Name37" presStyleLbl="parChTrans1D2" presStyleIdx="0" presStyleCnt="5"/>
      <dgm:spPr/>
    </dgm:pt>
    <dgm:pt modelId="{841B8727-17AE-4786-A13E-6515C0085C93}" type="pres">
      <dgm:prSet presAssocID="{41B96ADE-E008-4AD3-B74E-3542F32CD893}" presName="hierRoot2" presStyleCnt="0">
        <dgm:presLayoutVars>
          <dgm:hierBranch val="init"/>
        </dgm:presLayoutVars>
      </dgm:prSet>
      <dgm:spPr/>
    </dgm:pt>
    <dgm:pt modelId="{A0322A4A-BD6B-4B46-9959-00E1005286DC}" type="pres">
      <dgm:prSet presAssocID="{41B96ADE-E008-4AD3-B74E-3542F32CD893}" presName="rootComposite" presStyleCnt="0"/>
      <dgm:spPr/>
    </dgm:pt>
    <dgm:pt modelId="{ADADECFC-2AB8-42A2-AB75-4368649C064E}" type="pres">
      <dgm:prSet presAssocID="{41B96ADE-E008-4AD3-B74E-3542F32CD893}" presName="rootText" presStyleLbl="node2" presStyleIdx="0" presStyleCnt="4">
        <dgm:presLayoutVars>
          <dgm:chPref val="3"/>
        </dgm:presLayoutVars>
      </dgm:prSet>
      <dgm:spPr/>
    </dgm:pt>
    <dgm:pt modelId="{DD44DDE6-582A-4F1C-A5F8-A924EB473D53}" type="pres">
      <dgm:prSet presAssocID="{41B96ADE-E008-4AD3-B74E-3542F32CD893}" presName="rootConnector" presStyleLbl="node2" presStyleIdx="0" presStyleCnt="4"/>
      <dgm:spPr/>
    </dgm:pt>
    <dgm:pt modelId="{BF654319-E2F2-4455-B8F2-45120DA49734}" type="pres">
      <dgm:prSet presAssocID="{41B96ADE-E008-4AD3-B74E-3542F32CD893}" presName="hierChild4" presStyleCnt="0"/>
      <dgm:spPr/>
    </dgm:pt>
    <dgm:pt modelId="{C6F2B80A-84A1-466E-B720-09C545881DF7}" type="pres">
      <dgm:prSet presAssocID="{01BFEA85-E6C5-4631-B076-62EC840D9706}" presName="Name37" presStyleLbl="parChTrans1D3" presStyleIdx="0" presStyleCnt="4"/>
      <dgm:spPr/>
    </dgm:pt>
    <dgm:pt modelId="{48291349-45EB-4D57-BD26-B3D63EF32772}" type="pres">
      <dgm:prSet presAssocID="{D3E477A4-2EB4-4172-A2EA-394B36A75F1E}" presName="hierRoot2" presStyleCnt="0">
        <dgm:presLayoutVars>
          <dgm:hierBranch val="init"/>
        </dgm:presLayoutVars>
      </dgm:prSet>
      <dgm:spPr/>
    </dgm:pt>
    <dgm:pt modelId="{70FE5A4D-60F9-4DAA-9059-D50CC21C772F}" type="pres">
      <dgm:prSet presAssocID="{D3E477A4-2EB4-4172-A2EA-394B36A75F1E}" presName="rootComposite" presStyleCnt="0"/>
      <dgm:spPr/>
    </dgm:pt>
    <dgm:pt modelId="{44D808CC-F6D8-43B8-8B06-BEF8B19C127F}" type="pres">
      <dgm:prSet presAssocID="{D3E477A4-2EB4-4172-A2EA-394B36A75F1E}" presName="rootText" presStyleLbl="node3" presStyleIdx="0" presStyleCnt="4" custScaleX="72869" custScaleY="108423">
        <dgm:presLayoutVars>
          <dgm:chPref val="3"/>
        </dgm:presLayoutVars>
      </dgm:prSet>
      <dgm:spPr/>
      <dgm:t>
        <a:bodyPr/>
        <a:lstStyle/>
        <a:p>
          <a:endParaRPr lang="zh-CN" altLang="en-US"/>
        </a:p>
      </dgm:t>
    </dgm:pt>
    <dgm:pt modelId="{C8D70CEC-8FE0-428C-BD7A-C7D48ACC1262}" type="pres">
      <dgm:prSet presAssocID="{D3E477A4-2EB4-4172-A2EA-394B36A75F1E}" presName="rootConnector" presStyleLbl="node3" presStyleIdx="0" presStyleCnt="4"/>
      <dgm:spPr/>
    </dgm:pt>
    <dgm:pt modelId="{76A8E982-3DD3-4F32-9C66-18F82AC0EC8D}" type="pres">
      <dgm:prSet presAssocID="{D3E477A4-2EB4-4172-A2EA-394B36A75F1E}" presName="hierChild4" presStyleCnt="0"/>
      <dgm:spPr/>
    </dgm:pt>
    <dgm:pt modelId="{805BF839-24A0-4995-83DA-86DF627B2F3E}" type="pres">
      <dgm:prSet presAssocID="{D3E477A4-2EB4-4172-A2EA-394B36A75F1E}" presName="hierChild5" presStyleCnt="0"/>
      <dgm:spPr/>
    </dgm:pt>
    <dgm:pt modelId="{F25ECD25-3657-4CF7-9994-BF25DDA6B135}" type="pres">
      <dgm:prSet presAssocID="{41B96ADE-E008-4AD3-B74E-3542F32CD893}" presName="hierChild5" presStyleCnt="0"/>
      <dgm:spPr/>
    </dgm:pt>
    <dgm:pt modelId="{830C021A-750F-45D6-A23D-43EB6CE1F28F}" type="pres">
      <dgm:prSet presAssocID="{DDCB5682-6A67-4D98-AD57-B0F33ACEEEB9}" presName="Name37" presStyleLbl="parChTrans1D2" presStyleIdx="1" presStyleCnt="5"/>
      <dgm:spPr/>
    </dgm:pt>
    <dgm:pt modelId="{7AC8BF00-EF3C-4B54-A1CE-B92E2F9DEBF7}" type="pres">
      <dgm:prSet presAssocID="{9FF8B228-DB6A-412F-9BB7-A7AC0841AE5C}" presName="hierRoot2" presStyleCnt="0">
        <dgm:presLayoutVars>
          <dgm:hierBranch val="init"/>
        </dgm:presLayoutVars>
      </dgm:prSet>
      <dgm:spPr/>
    </dgm:pt>
    <dgm:pt modelId="{35F87864-A519-441D-AEF3-A3842F75F77F}" type="pres">
      <dgm:prSet presAssocID="{9FF8B228-DB6A-412F-9BB7-A7AC0841AE5C}" presName="rootComposite" presStyleCnt="0"/>
      <dgm:spPr/>
    </dgm:pt>
    <dgm:pt modelId="{E83E920F-DF73-431E-8620-520C89190FC8}" type="pres">
      <dgm:prSet presAssocID="{9FF8B228-DB6A-412F-9BB7-A7AC0841AE5C}" presName="rootText" presStyleLbl="node2" presStyleIdx="1" presStyleCnt="4">
        <dgm:presLayoutVars>
          <dgm:chPref val="3"/>
        </dgm:presLayoutVars>
      </dgm:prSet>
      <dgm:spPr/>
    </dgm:pt>
    <dgm:pt modelId="{B4BCD759-88FA-430C-9877-0FDD146278A6}" type="pres">
      <dgm:prSet presAssocID="{9FF8B228-DB6A-412F-9BB7-A7AC0841AE5C}" presName="rootConnector" presStyleLbl="node2" presStyleIdx="1" presStyleCnt="4"/>
      <dgm:spPr/>
    </dgm:pt>
    <dgm:pt modelId="{1E1835DD-F61A-408C-B591-5D4A18041473}" type="pres">
      <dgm:prSet presAssocID="{9FF8B228-DB6A-412F-9BB7-A7AC0841AE5C}" presName="hierChild4" presStyleCnt="0"/>
      <dgm:spPr/>
    </dgm:pt>
    <dgm:pt modelId="{C0D8AC0E-AC6E-4D98-BD7A-3F833443CDAD}" type="pres">
      <dgm:prSet presAssocID="{3EC89802-D083-478F-9704-84635CDAB9FE}" presName="Name37" presStyleLbl="parChTrans1D3" presStyleIdx="1" presStyleCnt="4"/>
      <dgm:spPr/>
    </dgm:pt>
    <dgm:pt modelId="{BBCAD02F-F853-4A4A-8CBB-F0E025817967}" type="pres">
      <dgm:prSet presAssocID="{EDE73C17-24F4-498C-AAAB-5E24671ADC1C}" presName="hierRoot2" presStyleCnt="0">
        <dgm:presLayoutVars>
          <dgm:hierBranch val="init"/>
        </dgm:presLayoutVars>
      </dgm:prSet>
      <dgm:spPr/>
    </dgm:pt>
    <dgm:pt modelId="{C126F70E-53FC-49B0-A42E-8F3BC37ED624}" type="pres">
      <dgm:prSet presAssocID="{EDE73C17-24F4-498C-AAAB-5E24671ADC1C}" presName="rootComposite" presStyleCnt="0"/>
      <dgm:spPr/>
    </dgm:pt>
    <dgm:pt modelId="{6A692001-0253-4A11-AB9C-FDE0E6B9109E}" type="pres">
      <dgm:prSet presAssocID="{EDE73C17-24F4-498C-AAAB-5E24671ADC1C}" presName="rootText" presStyleLbl="node3" presStyleIdx="1" presStyleCnt="4" custScaleX="86734" custScaleY="104692">
        <dgm:presLayoutVars>
          <dgm:chPref val="3"/>
        </dgm:presLayoutVars>
      </dgm:prSet>
      <dgm:spPr/>
      <dgm:t>
        <a:bodyPr/>
        <a:lstStyle/>
        <a:p>
          <a:endParaRPr lang="zh-CN" altLang="en-US"/>
        </a:p>
      </dgm:t>
    </dgm:pt>
    <dgm:pt modelId="{6B77D208-895E-402D-AB56-628E602FA41C}" type="pres">
      <dgm:prSet presAssocID="{EDE73C17-24F4-498C-AAAB-5E24671ADC1C}" presName="rootConnector" presStyleLbl="node3" presStyleIdx="1" presStyleCnt="4"/>
      <dgm:spPr/>
    </dgm:pt>
    <dgm:pt modelId="{30EBA1D4-0966-416D-B2DC-884E0B7C94BE}" type="pres">
      <dgm:prSet presAssocID="{EDE73C17-24F4-498C-AAAB-5E24671ADC1C}" presName="hierChild4" presStyleCnt="0"/>
      <dgm:spPr/>
    </dgm:pt>
    <dgm:pt modelId="{4CB772A7-074E-4030-A55A-3743DDA8B336}" type="pres">
      <dgm:prSet presAssocID="{EDE73C17-24F4-498C-AAAB-5E24671ADC1C}" presName="hierChild5" presStyleCnt="0"/>
      <dgm:spPr/>
    </dgm:pt>
    <dgm:pt modelId="{C8D1242B-C93B-4DCF-B0CD-80E0861F5D04}" type="pres">
      <dgm:prSet presAssocID="{9FF8B228-DB6A-412F-9BB7-A7AC0841AE5C}" presName="hierChild5" presStyleCnt="0"/>
      <dgm:spPr/>
    </dgm:pt>
    <dgm:pt modelId="{A5618110-6A10-436B-A74D-282DF9F48589}" type="pres">
      <dgm:prSet presAssocID="{D99CEFD3-7A5D-4597-BA39-C98261B7582E}" presName="Name37" presStyleLbl="parChTrans1D2" presStyleIdx="2" presStyleCnt="5"/>
      <dgm:spPr/>
    </dgm:pt>
    <dgm:pt modelId="{A72F0651-8FE8-4BD2-B5B6-A927FD56B115}" type="pres">
      <dgm:prSet presAssocID="{238EAC90-BCC0-4B74-94B7-92B04E6A4140}" presName="hierRoot2" presStyleCnt="0">
        <dgm:presLayoutVars>
          <dgm:hierBranch val="init"/>
        </dgm:presLayoutVars>
      </dgm:prSet>
      <dgm:spPr/>
    </dgm:pt>
    <dgm:pt modelId="{9E1A9768-A543-4330-9EA2-0A4437462531}" type="pres">
      <dgm:prSet presAssocID="{238EAC90-BCC0-4B74-94B7-92B04E6A4140}" presName="rootComposite" presStyleCnt="0"/>
      <dgm:spPr/>
    </dgm:pt>
    <dgm:pt modelId="{5A47A4A8-D473-4E0D-BF52-F055F3D0C329}" type="pres">
      <dgm:prSet presAssocID="{238EAC90-BCC0-4B74-94B7-92B04E6A4140}" presName="rootText" presStyleLbl="node2" presStyleIdx="2" presStyleCnt="4">
        <dgm:presLayoutVars>
          <dgm:chPref val="3"/>
        </dgm:presLayoutVars>
      </dgm:prSet>
      <dgm:spPr/>
      <dgm:t>
        <a:bodyPr/>
        <a:lstStyle/>
        <a:p>
          <a:endParaRPr lang="zh-CN" altLang="en-US"/>
        </a:p>
      </dgm:t>
    </dgm:pt>
    <dgm:pt modelId="{4ABFA1D2-7B22-448F-AB2B-5A9FE164C5C0}" type="pres">
      <dgm:prSet presAssocID="{238EAC90-BCC0-4B74-94B7-92B04E6A4140}" presName="rootConnector" presStyleLbl="node2" presStyleIdx="2" presStyleCnt="4"/>
      <dgm:spPr/>
    </dgm:pt>
    <dgm:pt modelId="{4659C85D-88AE-4D7B-9339-438F0851EA60}" type="pres">
      <dgm:prSet presAssocID="{238EAC90-BCC0-4B74-94B7-92B04E6A4140}" presName="hierChild4" presStyleCnt="0"/>
      <dgm:spPr/>
    </dgm:pt>
    <dgm:pt modelId="{DA57E3DD-5A78-422A-B9C9-89E2B6D8B144}" type="pres">
      <dgm:prSet presAssocID="{4007346E-926B-4375-B5A6-00FADC32C089}" presName="Name37" presStyleLbl="parChTrans1D3" presStyleIdx="2" presStyleCnt="4"/>
      <dgm:spPr/>
    </dgm:pt>
    <dgm:pt modelId="{8452FA17-3E1F-49BF-B786-A5B7789B8CB2}" type="pres">
      <dgm:prSet presAssocID="{3D8803B3-D239-49AD-8A9C-C1551E025273}" presName="hierRoot2" presStyleCnt="0">
        <dgm:presLayoutVars>
          <dgm:hierBranch val="init"/>
        </dgm:presLayoutVars>
      </dgm:prSet>
      <dgm:spPr/>
    </dgm:pt>
    <dgm:pt modelId="{554DBF23-A347-496A-8080-27A3156A26C7}" type="pres">
      <dgm:prSet presAssocID="{3D8803B3-D239-49AD-8A9C-C1551E025273}" presName="rootComposite" presStyleCnt="0"/>
      <dgm:spPr/>
    </dgm:pt>
    <dgm:pt modelId="{17E99770-1B0E-4755-A8D8-2A29E00666BB}" type="pres">
      <dgm:prSet presAssocID="{3D8803B3-D239-49AD-8A9C-C1551E025273}" presName="rootText" presStyleLbl="node3" presStyleIdx="2" presStyleCnt="4" custScaleX="84951">
        <dgm:presLayoutVars>
          <dgm:chPref val="3"/>
        </dgm:presLayoutVars>
      </dgm:prSet>
      <dgm:spPr/>
      <dgm:t>
        <a:bodyPr/>
        <a:lstStyle/>
        <a:p>
          <a:endParaRPr lang="zh-CN" altLang="en-US"/>
        </a:p>
      </dgm:t>
    </dgm:pt>
    <dgm:pt modelId="{DBD28F92-7D98-4733-8C92-D380CA4ACFBC}" type="pres">
      <dgm:prSet presAssocID="{3D8803B3-D239-49AD-8A9C-C1551E025273}" presName="rootConnector" presStyleLbl="node3" presStyleIdx="2" presStyleCnt="4"/>
      <dgm:spPr/>
    </dgm:pt>
    <dgm:pt modelId="{AEE7C08F-DFAD-4E74-8F3A-4625FC194721}" type="pres">
      <dgm:prSet presAssocID="{3D8803B3-D239-49AD-8A9C-C1551E025273}" presName="hierChild4" presStyleCnt="0"/>
      <dgm:spPr/>
    </dgm:pt>
    <dgm:pt modelId="{127E1794-0890-442D-A9AC-1DA09653BB06}" type="pres">
      <dgm:prSet presAssocID="{3D8803B3-D239-49AD-8A9C-C1551E025273}" presName="hierChild5" presStyleCnt="0"/>
      <dgm:spPr/>
    </dgm:pt>
    <dgm:pt modelId="{66E323E1-F9AC-49E3-B247-578F05BC506D}" type="pres">
      <dgm:prSet presAssocID="{238EAC90-BCC0-4B74-94B7-92B04E6A4140}" presName="hierChild5" presStyleCnt="0"/>
      <dgm:spPr/>
    </dgm:pt>
    <dgm:pt modelId="{71422947-8AAB-4A3F-93F3-6EAA525F8EB6}" type="pres">
      <dgm:prSet presAssocID="{3CA0954B-9421-4FB4-9E6F-2057EDBDB3D3}" presName="Name37" presStyleLbl="parChTrans1D2" presStyleIdx="3" presStyleCnt="5"/>
      <dgm:spPr/>
    </dgm:pt>
    <dgm:pt modelId="{D74938CC-A1F5-4639-BBD1-7A92E24441F7}" type="pres">
      <dgm:prSet presAssocID="{CAF328A4-2508-4B78-9CBE-43B376283F36}" presName="hierRoot2" presStyleCnt="0">
        <dgm:presLayoutVars>
          <dgm:hierBranch val="init"/>
        </dgm:presLayoutVars>
      </dgm:prSet>
      <dgm:spPr/>
    </dgm:pt>
    <dgm:pt modelId="{5C5D07E5-EDB0-4F25-825F-7B6C249D4BC6}" type="pres">
      <dgm:prSet presAssocID="{CAF328A4-2508-4B78-9CBE-43B376283F36}" presName="rootComposite" presStyleCnt="0"/>
      <dgm:spPr/>
    </dgm:pt>
    <dgm:pt modelId="{878839AC-1D7B-47D4-8E9A-18826180E4E6}" type="pres">
      <dgm:prSet presAssocID="{CAF328A4-2508-4B78-9CBE-43B376283F36}" presName="rootText" presStyleLbl="node2" presStyleIdx="3" presStyleCnt="4">
        <dgm:presLayoutVars>
          <dgm:chPref val="3"/>
        </dgm:presLayoutVars>
      </dgm:prSet>
      <dgm:spPr/>
    </dgm:pt>
    <dgm:pt modelId="{09123459-B408-42B2-9B4D-A7944C8D17C1}" type="pres">
      <dgm:prSet presAssocID="{CAF328A4-2508-4B78-9CBE-43B376283F36}" presName="rootConnector" presStyleLbl="node2" presStyleIdx="3" presStyleCnt="4"/>
      <dgm:spPr/>
    </dgm:pt>
    <dgm:pt modelId="{2DED5FDC-D7B2-4289-891D-BBADB85CC95A}" type="pres">
      <dgm:prSet presAssocID="{CAF328A4-2508-4B78-9CBE-43B376283F36}" presName="hierChild4" presStyleCnt="0"/>
      <dgm:spPr/>
    </dgm:pt>
    <dgm:pt modelId="{4217CF33-FFFE-4132-95F5-200ACE649D2B}" type="pres">
      <dgm:prSet presAssocID="{1B148A72-8819-4190-809D-17D42A75FB61}" presName="Name37" presStyleLbl="parChTrans1D3" presStyleIdx="3" presStyleCnt="4"/>
      <dgm:spPr/>
    </dgm:pt>
    <dgm:pt modelId="{C4A82DC1-244F-4926-B12F-53091DB99EEE}" type="pres">
      <dgm:prSet presAssocID="{9775F160-5370-44BF-9467-7A40E1B098C1}" presName="hierRoot2" presStyleCnt="0">
        <dgm:presLayoutVars>
          <dgm:hierBranch val="init"/>
        </dgm:presLayoutVars>
      </dgm:prSet>
      <dgm:spPr/>
    </dgm:pt>
    <dgm:pt modelId="{982BA5BC-40E0-4878-B58D-53911CE6B257}" type="pres">
      <dgm:prSet presAssocID="{9775F160-5370-44BF-9467-7A40E1B098C1}" presName="rootComposite" presStyleCnt="0"/>
      <dgm:spPr/>
    </dgm:pt>
    <dgm:pt modelId="{468BD1EF-49BD-4D70-A20A-15A14A6398E4}" type="pres">
      <dgm:prSet presAssocID="{9775F160-5370-44BF-9467-7A40E1B098C1}" presName="rootText" presStyleLbl="node3" presStyleIdx="3" presStyleCnt="4">
        <dgm:presLayoutVars>
          <dgm:chPref val="3"/>
        </dgm:presLayoutVars>
      </dgm:prSet>
      <dgm:spPr/>
      <dgm:t>
        <a:bodyPr/>
        <a:lstStyle/>
        <a:p>
          <a:endParaRPr lang="zh-CN" altLang="en-US"/>
        </a:p>
      </dgm:t>
    </dgm:pt>
    <dgm:pt modelId="{F6AB4A80-6922-47C3-B975-5EF51EDB9CE6}" type="pres">
      <dgm:prSet presAssocID="{9775F160-5370-44BF-9467-7A40E1B098C1}" presName="rootConnector" presStyleLbl="node3" presStyleIdx="3" presStyleCnt="4"/>
      <dgm:spPr/>
    </dgm:pt>
    <dgm:pt modelId="{62F83AD1-0C9E-484C-AD90-BA7B38E9C2E4}" type="pres">
      <dgm:prSet presAssocID="{9775F160-5370-44BF-9467-7A40E1B098C1}" presName="hierChild4" presStyleCnt="0"/>
      <dgm:spPr/>
    </dgm:pt>
    <dgm:pt modelId="{6CD0C5FD-B38B-4338-8BE0-DEBD5051A109}" type="pres">
      <dgm:prSet presAssocID="{9775F160-5370-44BF-9467-7A40E1B098C1}" presName="hierChild5" presStyleCnt="0"/>
      <dgm:spPr/>
    </dgm:pt>
    <dgm:pt modelId="{92798CBC-7359-4269-A14E-DF173CFF7157}" type="pres">
      <dgm:prSet presAssocID="{CAF328A4-2508-4B78-9CBE-43B376283F36}" presName="hierChild5" presStyleCnt="0"/>
      <dgm:spPr/>
    </dgm:pt>
    <dgm:pt modelId="{9972C1D7-F061-4E24-A1BC-9738F17819E8}" type="pres">
      <dgm:prSet presAssocID="{8EDC6FF5-1BCC-408D-B7D0-123756268D86}" presName="hierChild3" presStyleCnt="0"/>
      <dgm:spPr/>
    </dgm:pt>
    <dgm:pt modelId="{16CAEE9B-9F32-42BF-9837-15B16EE57268}" type="pres">
      <dgm:prSet presAssocID="{2513554C-C029-42DB-8D66-268BD204AB76}" presName="Name111" presStyleLbl="parChTrans1D2" presStyleIdx="4" presStyleCnt="5"/>
      <dgm:spPr/>
    </dgm:pt>
    <dgm:pt modelId="{A10D32BB-B259-4098-A9AE-8DB98B79E6B0}" type="pres">
      <dgm:prSet presAssocID="{A4F142DF-6074-4209-8910-9544BAFEB6BC}" presName="hierRoot3" presStyleCnt="0">
        <dgm:presLayoutVars>
          <dgm:hierBranch val="init"/>
        </dgm:presLayoutVars>
      </dgm:prSet>
      <dgm:spPr/>
    </dgm:pt>
    <dgm:pt modelId="{3D756353-2B1A-45B9-8673-BE0566411241}" type="pres">
      <dgm:prSet presAssocID="{A4F142DF-6074-4209-8910-9544BAFEB6BC}" presName="rootComposite3" presStyleCnt="0"/>
      <dgm:spPr/>
    </dgm:pt>
    <dgm:pt modelId="{4F99077E-1B73-4431-910B-35948CFE478B}" type="pres">
      <dgm:prSet presAssocID="{A4F142DF-6074-4209-8910-9544BAFEB6BC}" presName="rootText3" presStyleLbl="asst1" presStyleIdx="0" presStyleCnt="1">
        <dgm:presLayoutVars>
          <dgm:chPref val="3"/>
        </dgm:presLayoutVars>
      </dgm:prSet>
      <dgm:spPr/>
    </dgm:pt>
    <dgm:pt modelId="{CE510994-314B-4537-879F-5E9F9FA78192}" type="pres">
      <dgm:prSet presAssocID="{A4F142DF-6074-4209-8910-9544BAFEB6BC}" presName="rootConnector3" presStyleLbl="asst1" presStyleIdx="0" presStyleCnt="1"/>
      <dgm:spPr/>
    </dgm:pt>
    <dgm:pt modelId="{440183CF-4D81-48A6-A6C3-815C4757910D}" type="pres">
      <dgm:prSet presAssocID="{A4F142DF-6074-4209-8910-9544BAFEB6BC}" presName="hierChild6" presStyleCnt="0"/>
      <dgm:spPr/>
    </dgm:pt>
    <dgm:pt modelId="{BEB7C1CD-D7C3-49A9-99E5-4E370904EFD8}" type="pres">
      <dgm:prSet presAssocID="{A4F142DF-6074-4209-8910-9544BAFEB6BC}" presName="hierChild7" presStyleCnt="0"/>
      <dgm:spPr/>
    </dgm:pt>
  </dgm:ptLst>
  <dgm:cxnLst>
    <dgm:cxn modelId="{AD9E4BAF-9FCA-400F-882F-18E3AB1200B2}" type="presOf" srcId="{D3E477A4-2EB4-4172-A2EA-394B36A75F1E}" destId="{C8D70CEC-8FE0-428C-BD7A-C7D48ACC1262}" srcOrd="1" destOrd="0" presId="urn:microsoft.com/office/officeart/2005/8/layout/orgChart1"/>
    <dgm:cxn modelId="{66BFCFFE-8D3E-40F5-873C-5246EB0B9DCF}" type="presOf" srcId="{4007346E-926B-4375-B5A6-00FADC32C089}" destId="{DA57E3DD-5A78-422A-B9C9-89E2B6D8B144}" srcOrd="0" destOrd="0" presId="urn:microsoft.com/office/officeart/2005/8/layout/orgChart1"/>
    <dgm:cxn modelId="{29124DB7-57F4-4D1D-8E6C-3CB82B52BA34}" srcId="{CAF328A4-2508-4B78-9CBE-43B376283F36}" destId="{9775F160-5370-44BF-9467-7A40E1B098C1}" srcOrd="0" destOrd="0" parTransId="{1B148A72-8819-4190-809D-17D42A75FB61}" sibTransId="{C8DC78B8-69BB-4C99-811F-87CBEA9038BD}"/>
    <dgm:cxn modelId="{7620AC88-F2D1-43AB-8032-1572F1E6A21F}" srcId="{8EDC6FF5-1BCC-408D-B7D0-123756268D86}" destId="{238EAC90-BCC0-4B74-94B7-92B04E6A4140}" srcOrd="3" destOrd="0" parTransId="{D99CEFD3-7A5D-4597-BA39-C98261B7582E}" sibTransId="{BF293D79-106B-4FD5-9C40-A35038E398B7}"/>
    <dgm:cxn modelId="{49A5A144-16CB-41CE-BD50-9D13CFF5C582}" srcId="{9FF8B228-DB6A-412F-9BB7-A7AC0841AE5C}" destId="{EDE73C17-24F4-498C-AAAB-5E24671ADC1C}" srcOrd="0" destOrd="0" parTransId="{3EC89802-D083-478F-9704-84635CDAB9FE}" sibTransId="{CE49F302-2208-4946-A6DB-621D1A2752E6}"/>
    <dgm:cxn modelId="{E4E288E0-FADD-496D-A94C-88E2B3D96EBF}" type="presOf" srcId="{A4F142DF-6074-4209-8910-9544BAFEB6BC}" destId="{4F99077E-1B73-4431-910B-35948CFE478B}" srcOrd="0" destOrd="0" presId="urn:microsoft.com/office/officeart/2005/8/layout/orgChart1"/>
    <dgm:cxn modelId="{4AF92F25-7670-4A44-AAC0-A7FE62FE3350}" type="presOf" srcId="{CAF328A4-2508-4B78-9CBE-43B376283F36}" destId="{878839AC-1D7B-47D4-8E9A-18826180E4E6}" srcOrd="0" destOrd="0" presId="urn:microsoft.com/office/officeart/2005/8/layout/orgChart1"/>
    <dgm:cxn modelId="{8E67D941-7458-4219-AA44-33ED3B8DD564}" srcId="{41B96ADE-E008-4AD3-B74E-3542F32CD893}" destId="{D3E477A4-2EB4-4172-A2EA-394B36A75F1E}" srcOrd="0" destOrd="0" parTransId="{01BFEA85-E6C5-4631-B076-62EC840D9706}" sibTransId="{FEDE59D9-717E-45E8-B55E-3E177C239E8C}"/>
    <dgm:cxn modelId="{9733A0BE-66B2-4F49-B3B6-008760A51448}" type="presOf" srcId="{A4F142DF-6074-4209-8910-9544BAFEB6BC}" destId="{CE510994-314B-4537-879F-5E9F9FA78192}" srcOrd="1" destOrd="0" presId="urn:microsoft.com/office/officeart/2005/8/layout/orgChart1"/>
    <dgm:cxn modelId="{E2F9175B-F58B-4FCE-BFD5-7D14490D40E4}" type="presOf" srcId="{8EDC6FF5-1BCC-408D-B7D0-123756268D86}" destId="{96B1F10A-1D55-4FD7-B4ED-84B92F00F08B}" srcOrd="1" destOrd="0" presId="urn:microsoft.com/office/officeart/2005/8/layout/orgChart1"/>
    <dgm:cxn modelId="{7567D0E1-528E-4328-A3F5-55791EE08F79}" srcId="{01263B11-166C-4132-8F90-44E2615A7098}" destId="{8EDC6FF5-1BCC-408D-B7D0-123756268D86}" srcOrd="0" destOrd="0" parTransId="{F2D51B1E-8EE4-4F4C-B57D-358F31319379}" sibTransId="{B4A2B118-5139-4EDF-8A80-319CB820A787}"/>
    <dgm:cxn modelId="{413D3777-6089-416F-B8A6-390EAAA588C8}" srcId="{8EDC6FF5-1BCC-408D-B7D0-123756268D86}" destId="{CAF328A4-2508-4B78-9CBE-43B376283F36}" srcOrd="4" destOrd="0" parTransId="{3CA0954B-9421-4FB4-9E6F-2057EDBDB3D3}" sibTransId="{A04E6598-6387-420D-B28D-5ABCCC5B8EB8}"/>
    <dgm:cxn modelId="{CDE28EDD-378B-42E6-A7FE-05493C461E02}" type="presOf" srcId="{D3E477A4-2EB4-4172-A2EA-394B36A75F1E}" destId="{44D808CC-F6D8-43B8-8B06-BEF8B19C127F}" srcOrd="0" destOrd="0" presId="urn:microsoft.com/office/officeart/2005/8/layout/orgChart1"/>
    <dgm:cxn modelId="{CB7F79B1-BDDB-4D63-9D69-B65B5322E3B8}" type="presOf" srcId="{DDCB5682-6A67-4D98-AD57-B0F33ACEEEB9}" destId="{830C021A-750F-45D6-A23D-43EB6CE1F28F}" srcOrd="0" destOrd="0" presId="urn:microsoft.com/office/officeart/2005/8/layout/orgChart1"/>
    <dgm:cxn modelId="{8DDA6E81-156C-4709-B390-0E261A482F0E}" srcId="{8EDC6FF5-1BCC-408D-B7D0-123756268D86}" destId="{A4F142DF-6074-4209-8910-9544BAFEB6BC}" srcOrd="0" destOrd="0" parTransId="{2513554C-C029-42DB-8D66-268BD204AB76}" sibTransId="{D21E5DA5-73C8-4975-85B2-220CDC21A52D}"/>
    <dgm:cxn modelId="{19A5B429-81B1-4067-AB80-13476193CF89}" type="presOf" srcId="{9FF8B228-DB6A-412F-9BB7-A7AC0841AE5C}" destId="{E83E920F-DF73-431E-8620-520C89190FC8}" srcOrd="0" destOrd="0" presId="urn:microsoft.com/office/officeart/2005/8/layout/orgChart1"/>
    <dgm:cxn modelId="{EA3E70D2-369B-4204-8863-707670167AA1}" type="presOf" srcId="{01BFEA85-E6C5-4631-B076-62EC840D9706}" destId="{C6F2B80A-84A1-466E-B720-09C545881DF7}" srcOrd="0" destOrd="0" presId="urn:microsoft.com/office/officeart/2005/8/layout/orgChart1"/>
    <dgm:cxn modelId="{078A9373-5D46-4FDE-A3D9-AE31F4A17DF1}" type="presOf" srcId="{9775F160-5370-44BF-9467-7A40E1B098C1}" destId="{468BD1EF-49BD-4D70-A20A-15A14A6398E4}" srcOrd="0" destOrd="0" presId="urn:microsoft.com/office/officeart/2005/8/layout/orgChart1"/>
    <dgm:cxn modelId="{0585490D-BAC2-4163-98E6-9B08D26AEC4E}" type="presOf" srcId="{3EC89802-D083-478F-9704-84635CDAB9FE}" destId="{C0D8AC0E-AC6E-4D98-BD7A-3F833443CDAD}" srcOrd="0" destOrd="0" presId="urn:microsoft.com/office/officeart/2005/8/layout/orgChart1"/>
    <dgm:cxn modelId="{493A9E3D-C025-4E55-B008-EA6EF2B3AD8F}" type="presOf" srcId="{41B96ADE-E008-4AD3-B74E-3542F32CD893}" destId="{DD44DDE6-582A-4F1C-A5F8-A924EB473D53}" srcOrd="1" destOrd="0" presId="urn:microsoft.com/office/officeart/2005/8/layout/orgChart1"/>
    <dgm:cxn modelId="{1728E740-F23E-40A9-8EDA-F1F7FB522154}" type="presOf" srcId="{D99CEFD3-7A5D-4597-BA39-C98261B7582E}" destId="{A5618110-6A10-436B-A74D-282DF9F48589}" srcOrd="0" destOrd="0" presId="urn:microsoft.com/office/officeart/2005/8/layout/orgChart1"/>
    <dgm:cxn modelId="{BB58EAF5-9BEB-4A56-9CBB-25E0563C7E78}" type="presOf" srcId="{238EAC90-BCC0-4B74-94B7-92B04E6A4140}" destId="{4ABFA1D2-7B22-448F-AB2B-5A9FE164C5C0}" srcOrd="1" destOrd="0" presId="urn:microsoft.com/office/officeart/2005/8/layout/orgChart1"/>
    <dgm:cxn modelId="{D9CC69A5-596A-4BF7-881B-63566EFE6BCF}" srcId="{238EAC90-BCC0-4B74-94B7-92B04E6A4140}" destId="{3D8803B3-D239-49AD-8A9C-C1551E025273}" srcOrd="0" destOrd="0" parTransId="{4007346E-926B-4375-B5A6-00FADC32C089}" sibTransId="{18447646-546C-4993-9197-5CAB1F086FBF}"/>
    <dgm:cxn modelId="{643DEBC5-5209-4035-AAA7-FDB9528315E6}" type="presOf" srcId="{EDE73C17-24F4-498C-AAAB-5E24671ADC1C}" destId="{6B77D208-895E-402D-AB56-628E602FA41C}" srcOrd="1" destOrd="0" presId="urn:microsoft.com/office/officeart/2005/8/layout/orgChart1"/>
    <dgm:cxn modelId="{0D160B57-2218-49EB-8F0A-B1FFDD1FF60E}" srcId="{8EDC6FF5-1BCC-408D-B7D0-123756268D86}" destId="{41B96ADE-E008-4AD3-B74E-3542F32CD893}" srcOrd="1" destOrd="0" parTransId="{CCAEE2AF-1B48-4CA6-A4A0-457811CC7F20}" sibTransId="{2EC87051-6A0A-4A99-BB21-FEF267C4428D}"/>
    <dgm:cxn modelId="{EF90535F-66BF-49B6-BC9A-7EA28BA02A12}" type="presOf" srcId="{3CA0954B-9421-4FB4-9E6F-2057EDBDB3D3}" destId="{71422947-8AAB-4A3F-93F3-6EAA525F8EB6}" srcOrd="0" destOrd="0" presId="urn:microsoft.com/office/officeart/2005/8/layout/orgChart1"/>
    <dgm:cxn modelId="{BE2ADEE3-BFC5-482A-A3B9-C88F7F968437}" type="presOf" srcId="{CAF328A4-2508-4B78-9CBE-43B376283F36}" destId="{09123459-B408-42B2-9B4D-A7944C8D17C1}" srcOrd="1" destOrd="0" presId="urn:microsoft.com/office/officeart/2005/8/layout/orgChart1"/>
    <dgm:cxn modelId="{25C308A4-60B2-4FA6-B6A3-DC313851AF0D}" type="presOf" srcId="{01263B11-166C-4132-8F90-44E2615A7098}" destId="{81216F2D-538D-4E70-9797-E29DF53698DF}" srcOrd="0" destOrd="0" presId="urn:microsoft.com/office/officeart/2005/8/layout/orgChart1"/>
    <dgm:cxn modelId="{67E968A7-E636-4B51-B09B-CA6A698BD132}" type="presOf" srcId="{EDE73C17-24F4-498C-AAAB-5E24671ADC1C}" destId="{6A692001-0253-4A11-AB9C-FDE0E6B9109E}" srcOrd="0" destOrd="0" presId="urn:microsoft.com/office/officeart/2005/8/layout/orgChart1"/>
    <dgm:cxn modelId="{A8387504-129C-4442-BB6F-E6528B898F6F}" type="presOf" srcId="{1B148A72-8819-4190-809D-17D42A75FB61}" destId="{4217CF33-FFFE-4132-95F5-200ACE649D2B}" srcOrd="0" destOrd="0" presId="urn:microsoft.com/office/officeart/2005/8/layout/orgChart1"/>
    <dgm:cxn modelId="{41D47230-A155-44F2-800B-49F58C8C4DCE}" type="presOf" srcId="{9FF8B228-DB6A-412F-9BB7-A7AC0841AE5C}" destId="{B4BCD759-88FA-430C-9877-0FDD146278A6}" srcOrd="1" destOrd="0" presId="urn:microsoft.com/office/officeart/2005/8/layout/orgChart1"/>
    <dgm:cxn modelId="{9FBB7C93-E079-4A21-BDC7-7EBCF952FC57}" type="presOf" srcId="{CCAEE2AF-1B48-4CA6-A4A0-457811CC7F20}" destId="{83D59AA4-1C2A-4732-81E9-82B83205C87A}" srcOrd="0" destOrd="0" presId="urn:microsoft.com/office/officeart/2005/8/layout/orgChart1"/>
    <dgm:cxn modelId="{372E90F7-2D74-4779-87C0-FD9E562ED8F4}" type="presOf" srcId="{3D8803B3-D239-49AD-8A9C-C1551E025273}" destId="{DBD28F92-7D98-4733-8C92-D380CA4ACFBC}" srcOrd="1" destOrd="0" presId="urn:microsoft.com/office/officeart/2005/8/layout/orgChart1"/>
    <dgm:cxn modelId="{2566D7F0-CD67-4D81-8DA2-E13BCB388D60}" type="presOf" srcId="{8EDC6FF5-1BCC-408D-B7D0-123756268D86}" destId="{689B0516-E9D0-4743-A8E2-F9121BAC717E}" srcOrd="0" destOrd="0" presId="urn:microsoft.com/office/officeart/2005/8/layout/orgChart1"/>
    <dgm:cxn modelId="{78EF2F1A-9D24-487C-8373-AE122E0D9144}" type="presOf" srcId="{41B96ADE-E008-4AD3-B74E-3542F32CD893}" destId="{ADADECFC-2AB8-42A2-AB75-4368649C064E}" srcOrd="0" destOrd="0" presId="urn:microsoft.com/office/officeart/2005/8/layout/orgChart1"/>
    <dgm:cxn modelId="{99572529-EB63-48AB-AB78-D0380DE3F85D}" type="presOf" srcId="{238EAC90-BCC0-4B74-94B7-92B04E6A4140}" destId="{5A47A4A8-D473-4E0D-BF52-F055F3D0C329}" srcOrd="0" destOrd="0" presId="urn:microsoft.com/office/officeart/2005/8/layout/orgChart1"/>
    <dgm:cxn modelId="{028B478E-41B6-464D-88BD-3420A110DBC3}" srcId="{8EDC6FF5-1BCC-408D-B7D0-123756268D86}" destId="{9FF8B228-DB6A-412F-9BB7-A7AC0841AE5C}" srcOrd="2" destOrd="0" parTransId="{DDCB5682-6A67-4D98-AD57-B0F33ACEEEB9}" sibTransId="{6A34C3CC-E2A9-4767-9ED1-4DEB1E183505}"/>
    <dgm:cxn modelId="{61600E06-29F4-4F93-BCFC-09CBD655CCA0}" type="presOf" srcId="{9775F160-5370-44BF-9467-7A40E1B098C1}" destId="{F6AB4A80-6922-47C3-B975-5EF51EDB9CE6}" srcOrd="1" destOrd="0" presId="urn:microsoft.com/office/officeart/2005/8/layout/orgChart1"/>
    <dgm:cxn modelId="{3AC2905D-7C0D-4D52-ACC8-5CF7BA4F8C3E}" type="presOf" srcId="{2513554C-C029-42DB-8D66-268BD204AB76}" destId="{16CAEE9B-9F32-42BF-9837-15B16EE57268}" srcOrd="0" destOrd="0" presId="urn:microsoft.com/office/officeart/2005/8/layout/orgChart1"/>
    <dgm:cxn modelId="{A935D6D9-DD4F-4C1A-B65C-60A7F7FF01C3}" type="presOf" srcId="{3D8803B3-D239-49AD-8A9C-C1551E025273}" destId="{17E99770-1B0E-4755-A8D8-2A29E00666BB}" srcOrd="0" destOrd="0" presId="urn:microsoft.com/office/officeart/2005/8/layout/orgChart1"/>
    <dgm:cxn modelId="{6F792E16-C280-4A59-AC50-7331E444E880}" type="presParOf" srcId="{81216F2D-538D-4E70-9797-E29DF53698DF}" destId="{47861F52-CE70-44E2-8F8C-70F081BBBD66}" srcOrd="0" destOrd="0" presId="urn:microsoft.com/office/officeart/2005/8/layout/orgChart1"/>
    <dgm:cxn modelId="{A89AB60F-B5AF-4962-9A1A-7D1BC3F80F00}" type="presParOf" srcId="{47861F52-CE70-44E2-8F8C-70F081BBBD66}" destId="{BD501E42-8C46-477F-A6DB-CA6D1F2C1360}" srcOrd="0" destOrd="0" presId="urn:microsoft.com/office/officeart/2005/8/layout/orgChart1"/>
    <dgm:cxn modelId="{0885C14B-826F-4777-BB6B-47184F953F05}" type="presParOf" srcId="{BD501E42-8C46-477F-A6DB-CA6D1F2C1360}" destId="{689B0516-E9D0-4743-A8E2-F9121BAC717E}" srcOrd="0" destOrd="0" presId="urn:microsoft.com/office/officeart/2005/8/layout/orgChart1"/>
    <dgm:cxn modelId="{E3AE0A48-BF9F-4BB0-A044-254134D4A721}" type="presParOf" srcId="{BD501E42-8C46-477F-A6DB-CA6D1F2C1360}" destId="{96B1F10A-1D55-4FD7-B4ED-84B92F00F08B}" srcOrd="1" destOrd="0" presId="urn:microsoft.com/office/officeart/2005/8/layout/orgChart1"/>
    <dgm:cxn modelId="{034EB8B6-1B71-4B52-A634-E7457ABA2B64}" type="presParOf" srcId="{47861F52-CE70-44E2-8F8C-70F081BBBD66}" destId="{B3F8AD66-6E39-4D52-846C-A1ADDBE85658}" srcOrd="1" destOrd="0" presId="urn:microsoft.com/office/officeart/2005/8/layout/orgChart1"/>
    <dgm:cxn modelId="{E06B8A86-DDE1-40CA-9529-175EE186796A}" type="presParOf" srcId="{B3F8AD66-6E39-4D52-846C-A1ADDBE85658}" destId="{83D59AA4-1C2A-4732-81E9-82B83205C87A}" srcOrd="0" destOrd="0" presId="urn:microsoft.com/office/officeart/2005/8/layout/orgChart1"/>
    <dgm:cxn modelId="{84BD7CE2-9910-480C-A4FA-E7A5BA627229}" type="presParOf" srcId="{B3F8AD66-6E39-4D52-846C-A1ADDBE85658}" destId="{841B8727-17AE-4786-A13E-6515C0085C93}" srcOrd="1" destOrd="0" presId="urn:microsoft.com/office/officeart/2005/8/layout/orgChart1"/>
    <dgm:cxn modelId="{39E4E49C-83AA-4946-8DF0-19F77149EBF4}" type="presParOf" srcId="{841B8727-17AE-4786-A13E-6515C0085C93}" destId="{A0322A4A-BD6B-4B46-9959-00E1005286DC}" srcOrd="0" destOrd="0" presId="urn:microsoft.com/office/officeart/2005/8/layout/orgChart1"/>
    <dgm:cxn modelId="{ADCEEEF1-7723-4F9D-B623-A89C9023ECD7}" type="presParOf" srcId="{A0322A4A-BD6B-4B46-9959-00E1005286DC}" destId="{ADADECFC-2AB8-42A2-AB75-4368649C064E}" srcOrd="0" destOrd="0" presId="urn:microsoft.com/office/officeart/2005/8/layout/orgChart1"/>
    <dgm:cxn modelId="{29F09C30-1F29-460F-8E0A-B6095C48B088}" type="presParOf" srcId="{A0322A4A-BD6B-4B46-9959-00E1005286DC}" destId="{DD44DDE6-582A-4F1C-A5F8-A924EB473D53}" srcOrd="1" destOrd="0" presId="urn:microsoft.com/office/officeart/2005/8/layout/orgChart1"/>
    <dgm:cxn modelId="{FA3D502F-ADA9-41B9-99E8-39FA89BB4909}" type="presParOf" srcId="{841B8727-17AE-4786-A13E-6515C0085C93}" destId="{BF654319-E2F2-4455-B8F2-45120DA49734}" srcOrd="1" destOrd="0" presId="urn:microsoft.com/office/officeart/2005/8/layout/orgChart1"/>
    <dgm:cxn modelId="{247F4F12-BCA4-453D-8304-B746791B1EE9}" type="presParOf" srcId="{BF654319-E2F2-4455-B8F2-45120DA49734}" destId="{C6F2B80A-84A1-466E-B720-09C545881DF7}" srcOrd="0" destOrd="0" presId="urn:microsoft.com/office/officeart/2005/8/layout/orgChart1"/>
    <dgm:cxn modelId="{489B15BB-52BB-492F-AEF0-E896F41E3279}" type="presParOf" srcId="{BF654319-E2F2-4455-B8F2-45120DA49734}" destId="{48291349-45EB-4D57-BD26-B3D63EF32772}" srcOrd="1" destOrd="0" presId="urn:microsoft.com/office/officeart/2005/8/layout/orgChart1"/>
    <dgm:cxn modelId="{C70AB03D-65A9-43CB-9DB3-B339F396361C}" type="presParOf" srcId="{48291349-45EB-4D57-BD26-B3D63EF32772}" destId="{70FE5A4D-60F9-4DAA-9059-D50CC21C772F}" srcOrd="0" destOrd="0" presId="urn:microsoft.com/office/officeart/2005/8/layout/orgChart1"/>
    <dgm:cxn modelId="{7933BDE6-271C-4E45-B340-35923B55AFF2}" type="presParOf" srcId="{70FE5A4D-60F9-4DAA-9059-D50CC21C772F}" destId="{44D808CC-F6D8-43B8-8B06-BEF8B19C127F}" srcOrd="0" destOrd="0" presId="urn:microsoft.com/office/officeart/2005/8/layout/orgChart1"/>
    <dgm:cxn modelId="{973F04CE-CC7D-49B9-9CA0-A0257E4800AD}" type="presParOf" srcId="{70FE5A4D-60F9-4DAA-9059-D50CC21C772F}" destId="{C8D70CEC-8FE0-428C-BD7A-C7D48ACC1262}" srcOrd="1" destOrd="0" presId="urn:microsoft.com/office/officeart/2005/8/layout/orgChart1"/>
    <dgm:cxn modelId="{938362B0-7018-4CF9-B7C2-D6BEDA25FB01}" type="presParOf" srcId="{48291349-45EB-4D57-BD26-B3D63EF32772}" destId="{76A8E982-3DD3-4F32-9C66-18F82AC0EC8D}" srcOrd="1" destOrd="0" presId="urn:microsoft.com/office/officeart/2005/8/layout/orgChart1"/>
    <dgm:cxn modelId="{15F80F94-4F0C-4FC8-B929-EC3B52099F46}" type="presParOf" srcId="{48291349-45EB-4D57-BD26-B3D63EF32772}" destId="{805BF839-24A0-4995-83DA-86DF627B2F3E}" srcOrd="2" destOrd="0" presId="urn:microsoft.com/office/officeart/2005/8/layout/orgChart1"/>
    <dgm:cxn modelId="{6AC61140-F2A3-4A03-9E7A-E24977ECCA78}" type="presParOf" srcId="{841B8727-17AE-4786-A13E-6515C0085C93}" destId="{F25ECD25-3657-4CF7-9994-BF25DDA6B135}" srcOrd="2" destOrd="0" presId="urn:microsoft.com/office/officeart/2005/8/layout/orgChart1"/>
    <dgm:cxn modelId="{DFD49E81-D2B9-43F2-A38C-4E33DCE4181B}" type="presParOf" srcId="{B3F8AD66-6E39-4D52-846C-A1ADDBE85658}" destId="{830C021A-750F-45D6-A23D-43EB6CE1F28F}" srcOrd="2" destOrd="0" presId="urn:microsoft.com/office/officeart/2005/8/layout/orgChart1"/>
    <dgm:cxn modelId="{59DC93F5-916F-4D86-ACC5-F2D21DF492F6}" type="presParOf" srcId="{B3F8AD66-6E39-4D52-846C-A1ADDBE85658}" destId="{7AC8BF00-EF3C-4B54-A1CE-B92E2F9DEBF7}" srcOrd="3" destOrd="0" presId="urn:microsoft.com/office/officeart/2005/8/layout/orgChart1"/>
    <dgm:cxn modelId="{32D36879-2768-4D72-9DE8-4BF3297CBFAB}" type="presParOf" srcId="{7AC8BF00-EF3C-4B54-A1CE-B92E2F9DEBF7}" destId="{35F87864-A519-441D-AEF3-A3842F75F77F}" srcOrd="0" destOrd="0" presId="urn:microsoft.com/office/officeart/2005/8/layout/orgChart1"/>
    <dgm:cxn modelId="{7A68989A-80A6-4E19-BB55-438EBA09C2E2}" type="presParOf" srcId="{35F87864-A519-441D-AEF3-A3842F75F77F}" destId="{E83E920F-DF73-431E-8620-520C89190FC8}" srcOrd="0" destOrd="0" presId="urn:microsoft.com/office/officeart/2005/8/layout/orgChart1"/>
    <dgm:cxn modelId="{2C18AA03-9E7D-4C49-94D6-FC52BF1D7E99}" type="presParOf" srcId="{35F87864-A519-441D-AEF3-A3842F75F77F}" destId="{B4BCD759-88FA-430C-9877-0FDD146278A6}" srcOrd="1" destOrd="0" presId="urn:microsoft.com/office/officeart/2005/8/layout/orgChart1"/>
    <dgm:cxn modelId="{74FD8383-0C31-4FEF-9DB8-CB97B8FE93A2}" type="presParOf" srcId="{7AC8BF00-EF3C-4B54-A1CE-B92E2F9DEBF7}" destId="{1E1835DD-F61A-408C-B591-5D4A18041473}" srcOrd="1" destOrd="0" presId="urn:microsoft.com/office/officeart/2005/8/layout/orgChart1"/>
    <dgm:cxn modelId="{4F7456DE-9A6B-4A1B-B9CC-6B66678EDEB2}" type="presParOf" srcId="{1E1835DD-F61A-408C-B591-5D4A18041473}" destId="{C0D8AC0E-AC6E-4D98-BD7A-3F833443CDAD}" srcOrd="0" destOrd="0" presId="urn:microsoft.com/office/officeart/2005/8/layout/orgChart1"/>
    <dgm:cxn modelId="{A8D7E9F1-813F-4EEE-BB15-B246D0ADD180}" type="presParOf" srcId="{1E1835DD-F61A-408C-B591-5D4A18041473}" destId="{BBCAD02F-F853-4A4A-8CBB-F0E025817967}" srcOrd="1" destOrd="0" presId="urn:microsoft.com/office/officeart/2005/8/layout/orgChart1"/>
    <dgm:cxn modelId="{2149766F-5135-42EC-93FE-C4E7E647ED04}" type="presParOf" srcId="{BBCAD02F-F853-4A4A-8CBB-F0E025817967}" destId="{C126F70E-53FC-49B0-A42E-8F3BC37ED624}" srcOrd="0" destOrd="0" presId="urn:microsoft.com/office/officeart/2005/8/layout/orgChart1"/>
    <dgm:cxn modelId="{8C66DCFE-F170-49C5-B17A-EBB35CE110E4}" type="presParOf" srcId="{C126F70E-53FC-49B0-A42E-8F3BC37ED624}" destId="{6A692001-0253-4A11-AB9C-FDE0E6B9109E}" srcOrd="0" destOrd="0" presId="urn:microsoft.com/office/officeart/2005/8/layout/orgChart1"/>
    <dgm:cxn modelId="{A703619B-8185-4E34-9332-5E82C944AB0F}" type="presParOf" srcId="{C126F70E-53FC-49B0-A42E-8F3BC37ED624}" destId="{6B77D208-895E-402D-AB56-628E602FA41C}" srcOrd="1" destOrd="0" presId="urn:microsoft.com/office/officeart/2005/8/layout/orgChart1"/>
    <dgm:cxn modelId="{1A549610-FF28-44E4-A484-8E367A6BB449}" type="presParOf" srcId="{BBCAD02F-F853-4A4A-8CBB-F0E025817967}" destId="{30EBA1D4-0966-416D-B2DC-884E0B7C94BE}" srcOrd="1" destOrd="0" presId="urn:microsoft.com/office/officeart/2005/8/layout/orgChart1"/>
    <dgm:cxn modelId="{154A9124-0738-4E48-898F-9C8B5A156471}" type="presParOf" srcId="{BBCAD02F-F853-4A4A-8CBB-F0E025817967}" destId="{4CB772A7-074E-4030-A55A-3743DDA8B336}" srcOrd="2" destOrd="0" presId="urn:microsoft.com/office/officeart/2005/8/layout/orgChart1"/>
    <dgm:cxn modelId="{CB440A52-14E3-49E6-931C-2BFA19DA2F40}" type="presParOf" srcId="{7AC8BF00-EF3C-4B54-A1CE-B92E2F9DEBF7}" destId="{C8D1242B-C93B-4DCF-B0CD-80E0861F5D04}" srcOrd="2" destOrd="0" presId="urn:microsoft.com/office/officeart/2005/8/layout/orgChart1"/>
    <dgm:cxn modelId="{2EB6E385-32FE-4BFC-A0D4-1D7F1EB4A334}" type="presParOf" srcId="{B3F8AD66-6E39-4D52-846C-A1ADDBE85658}" destId="{A5618110-6A10-436B-A74D-282DF9F48589}" srcOrd="4" destOrd="0" presId="urn:microsoft.com/office/officeart/2005/8/layout/orgChart1"/>
    <dgm:cxn modelId="{C8237E46-53D6-465F-B2EC-17164F3AD4CC}" type="presParOf" srcId="{B3F8AD66-6E39-4D52-846C-A1ADDBE85658}" destId="{A72F0651-8FE8-4BD2-B5B6-A927FD56B115}" srcOrd="5" destOrd="0" presId="urn:microsoft.com/office/officeart/2005/8/layout/orgChart1"/>
    <dgm:cxn modelId="{C5AF1F3D-0865-477B-852E-AE5229AFD2E9}" type="presParOf" srcId="{A72F0651-8FE8-4BD2-B5B6-A927FD56B115}" destId="{9E1A9768-A543-4330-9EA2-0A4437462531}" srcOrd="0" destOrd="0" presId="urn:microsoft.com/office/officeart/2005/8/layout/orgChart1"/>
    <dgm:cxn modelId="{FF598AC9-6D9E-40BC-8689-9C023C883AFA}" type="presParOf" srcId="{9E1A9768-A543-4330-9EA2-0A4437462531}" destId="{5A47A4A8-D473-4E0D-BF52-F055F3D0C329}" srcOrd="0" destOrd="0" presId="urn:microsoft.com/office/officeart/2005/8/layout/orgChart1"/>
    <dgm:cxn modelId="{EF42A4F4-A5AF-4B7D-8A82-2DBDF58DB2C6}" type="presParOf" srcId="{9E1A9768-A543-4330-9EA2-0A4437462531}" destId="{4ABFA1D2-7B22-448F-AB2B-5A9FE164C5C0}" srcOrd="1" destOrd="0" presId="urn:microsoft.com/office/officeart/2005/8/layout/orgChart1"/>
    <dgm:cxn modelId="{FEE42924-44F2-4401-8D4E-3E09CB05BC47}" type="presParOf" srcId="{A72F0651-8FE8-4BD2-B5B6-A927FD56B115}" destId="{4659C85D-88AE-4D7B-9339-438F0851EA60}" srcOrd="1" destOrd="0" presId="urn:microsoft.com/office/officeart/2005/8/layout/orgChart1"/>
    <dgm:cxn modelId="{CA1E5902-F515-4D18-8877-3E7B9B8D6B4A}" type="presParOf" srcId="{4659C85D-88AE-4D7B-9339-438F0851EA60}" destId="{DA57E3DD-5A78-422A-B9C9-89E2B6D8B144}" srcOrd="0" destOrd="0" presId="urn:microsoft.com/office/officeart/2005/8/layout/orgChart1"/>
    <dgm:cxn modelId="{BB8F3F1C-2258-4DE9-B99F-234C1F76CEFC}" type="presParOf" srcId="{4659C85D-88AE-4D7B-9339-438F0851EA60}" destId="{8452FA17-3E1F-49BF-B786-A5B7789B8CB2}" srcOrd="1" destOrd="0" presId="urn:microsoft.com/office/officeart/2005/8/layout/orgChart1"/>
    <dgm:cxn modelId="{13124B66-9937-4817-81D1-EAD11F3DE7B9}" type="presParOf" srcId="{8452FA17-3E1F-49BF-B786-A5B7789B8CB2}" destId="{554DBF23-A347-496A-8080-27A3156A26C7}" srcOrd="0" destOrd="0" presId="urn:microsoft.com/office/officeart/2005/8/layout/orgChart1"/>
    <dgm:cxn modelId="{B659BA56-6C78-4B1A-9360-A2790F0E4D2A}" type="presParOf" srcId="{554DBF23-A347-496A-8080-27A3156A26C7}" destId="{17E99770-1B0E-4755-A8D8-2A29E00666BB}" srcOrd="0" destOrd="0" presId="urn:microsoft.com/office/officeart/2005/8/layout/orgChart1"/>
    <dgm:cxn modelId="{C8FEA203-303E-40FF-82E1-4DE5F88DD04D}" type="presParOf" srcId="{554DBF23-A347-496A-8080-27A3156A26C7}" destId="{DBD28F92-7D98-4733-8C92-D380CA4ACFBC}" srcOrd="1" destOrd="0" presId="urn:microsoft.com/office/officeart/2005/8/layout/orgChart1"/>
    <dgm:cxn modelId="{947B5AC8-E637-49FE-87B7-D5578C461064}" type="presParOf" srcId="{8452FA17-3E1F-49BF-B786-A5B7789B8CB2}" destId="{AEE7C08F-DFAD-4E74-8F3A-4625FC194721}" srcOrd="1" destOrd="0" presId="urn:microsoft.com/office/officeart/2005/8/layout/orgChart1"/>
    <dgm:cxn modelId="{E8CF74EF-6C49-4EF9-8BBB-855CB31BB557}" type="presParOf" srcId="{8452FA17-3E1F-49BF-B786-A5B7789B8CB2}" destId="{127E1794-0890-442D-A9AC-1DA09653BB06}" srcOrd="2" destOrd="0" presId="urn:microsoft.com/office/officeart/2005/8/layout/orgChart1"/>
    <dgm:cxn modelId="{A6E6C0F0-3CF8-4369-9936-0F2F0129AC02}" type="presParOf" srcId="{A72F0651-8FE8-4BD2-B5B6-A927FD56B115}" destId="{66E323E1-F9AC-49E3-B247-578F05BC506D}" srcOrd="2" destOrd="0" presId="urn:microsoft.com/office/officeart/2005/8/layout/orgChart1"/>
    <dgm:cxn modelId="{107F7DC8-B6F2-42C5-967C-3531F77F9F00}" type="presParOf" srcId="{B3F8AD66-6E39-4D52-846C-A1ADDBE85658}" destId="{71422947-8AAB-4A3F-93F3-6EAA525F8EB6}" srcOrd="6" destOrd="0" presId="urn:microsoft.com/office/officeart/2005/8/layout/orgChart1"/>
    <dgm:cxn modelId="{B988FF04-D605-47AC-9D62-67743735A6D2}" type="presParOf" srcId="{B3F8AD66-6E39-4D52-846C-A1ADDBE85658}" destId="{D74938CC-A1F5-4639-BBD1-7A92E24441F7}" srcOrd="7" destOrd="0" presId="urn:microsoft.com/office/officeart/2005/8/layout/orgChart1"/>
    <dgm:cxn modelId="{B2EBB52A-4482-41DE-B762-5BDEE2A0311E}" type="presParOf" srcId="{D74938CC-A1F5-4639-BBD1-7A92E24441F7}" destId="{5C5D07E5-EDB0-4F25-825F-7B6C249D4BC6}" srcOrd="0" destOrd="0" presId="urn:microsoft.com/office/officeart/2005/8/layout/orgChart1"/>
    <dgm:cxn modelId="{69B722E3-7E36-486A-80B8-5B1E750C4829}" type="presParOf" srcId="{5C5D07E5-EDB0-4F25-825F-7B6C249D4BC6}" destId="{878839AC-1D7B-47D4-8E9A-18826180E4E6}" srcOrd="0" destOrd="0" presId="urn:microsoft.com/office/officeart/2005/8/layout/orgChart1"/>
    <dgm:cxn modelId="{99AAF155-E313-4658-A59C-D7D7B13073AD}" type="presParOf" srcId="{5C5D07E5-EDB0-4F25-825F-7B6C249D4BC6}" destId="{09123459-B408-42B2-9B4D-A7944C8D17C1}" srcOrd="1" destOrd="0" presId="urn:microsoft.com/office/officeart/2005/8/layout/orgChart1"/>
    <dgm:cxn modelId="{CF364A77-F732-4A82-9166-B41F1B55E086}" type="presParOf" srcId="{D74938CC-A1F5-4639-BBD1-7A92E24441F7}" destId="{2DED5FDC-D7B2-4289-891D-BBADB85CC95A}" srcOrd="1" destOrd="0" presId="urn:microsoft.com/office/officeart/2005/8/layout/orgChart1"/>
    <dgm:cxn modelId="{548800F5-B75F-4A74-BFD8-CA9AFB0B47D8}" type="presParOf" srcId="{2DED5FDC-D7B2-4289-891D-BBADB85CC95A}" destId="{4217CF33-FFFE-4132-95F5-200ACE649D2B}" srcOrd="0" destOrd="0" presId="urn:microsoft.com/office/officeart/2005/8/layout/orgChart1"/>
    <dgm:cxn modelId="{ECA35FF5-E02D-496C-BD12-471929FBDFBD}" type="presParOf" srcId="{2DED5FDC-D7B2-4289-891D-BBADB85CC95A}" destId="{C4A82DC1-244F-4926-B12F-53091DB99EEE}" srcOrd="1" destOrd="0" presId="urn:microsoft.com/office/officeart/2005/8/layout/orgChart1"/>
    <dgm:cxn modelId="{D6D8E4CE-A210-4278-9583-12280D494778}" type="presParOf" srcId="{C4A82DC1-244F-4926-B12F-53091DB99EEE}" destId="{982BA5BC-40E0-4878-B58D-53911CE6B257}" srcOrd="0" destOrd="0" presId="urn:microsoft.com/office/officeart/2005/8/layout/orgChart1"/>
    <dgm:cxn modelId="{3BEBAF61-F5A6-4B42-AB01-518A6BE1FED2}" type="presParOf" srcId="{982BA5BC-40E0-4878-B58D-53911CE6B257}" destId="{468BD1EF-49BD-4D70-A20A-15A14A6398E4}" srcOrd="0" destOrd="0" presId="urn:microsoft.com/office/officeart/2005/8/layout/orgChart1"/>
    <dgm:cxn modelId="{1AF94CC8-08CA-4B44-B83D-0B0D491E5AA9}" type="presParOf" srcId="{982BA5BC-40E0-4878-B58D-53911CE6B257}" destId="{F6AB4A80-6922-47C3-B975-5EF51EDB9CE6}" srcOrd="1" destOrd="0" presId="urn:microsoft.com/office/officeart/2005/8/layout/orgChart1"/>
    <dgm:cxn modelId="{1ED99A73-8723-4AC1-BB5D-7038FE073E72}" type="presParOf" srcId="{C4A82DC1-244F-4926-B12F-53091DB99EEE}" destId="{62F83AD1-0C9E-484C-AD90-BA7B38E9C2E4}" srcOrd="1" destOrd="0" presId="urn:microsoft.com/office/officeart/2005/8/layout/orgChart1"/>
    <dgm:cxn modelId="{2C62F4D1-8874-4153-B0EF-3E16C2760DCE}" type="presParOf" srcId="{C4A82DC1-244F-4926-B12F-53091DB99EEE}" destId="{6CD0C5FD-B38B-4338-8BE0-DEBD5051A109}" srcOrd="2" destOrd="0" presId="urn:microsoft.com/office/officeart/2005/8/layout/orgChart1"/>
    <dgm:cxn modelId="{713E4560-CDD8-49D7-9F8D-9288C810947F}" type="presParOf" srcId="{D74938CC-A1F5-4639-BBD1-7A92E24441F7}" destId="{92798CBC-7359-4269-A14E-DF173CFF7157}" srcOrd="2" destOrd="0" presId="urn:microsoft.com/office/officeart/2005/8/layout/orgChart1"/>
    <dgm:cxn modelId="{625F3EB5-5092-4AA0-8819-8888A815AF7D}" type="presParOf" srcId="{47861F52-CE70-44E2-8F8C-70F081BBBD66}" destId="{9972C1D7-F061-4E24-A1BC-9738F17819E8}" srcOrd="2" destOrd="0" presId="urn:microsoft.com/office/officeart/2005/8/layout/orgChart1"/>
    <dgm:cxn modelId="{2EFB90BB-71CB-4463-AD8F-1B555F6602CD}" type="presParOf" srcId="{9972C1D7-F061-4E24-A1BC-9738F17819E8}" destId="{16CAEE9B-9F32-42BF-9837-15B16EE57268}" srcOrd="0" destOrd="0" presId="urn:microsoft.com/office/officeart/2005/8/layout/orgChart1"/>
    <dgm:cxn modelId="{45297AD7-79DE-4288-81BF-C05367D23FED}" type="presParOf" srcId="{9972C1D7-F061-4E24-A1BC-9738F17819E8}" destId="{A10D32BB-B259-4098-A9AE-8DB98B79E6B0}" srcOrd="1" destOrd="0" presId="urn:microsoft.com/office/officeart/2005/8/layout/orgChart1"/>
    <dgm:cxn modelId="{408844BB-88F7-4289-A78D-5B176431A295}" type="presParOf" srcId="{A10D32BB-B259-4098-A9AE-8DB98B79E6B0}" destId="{3D756353-2B1A-45B9-8673-BE0566411241}" srcOrd="0" destOrd="0" presId="urn:microsoft.com/office/officeart/2005/8/layout/orgChart1"/>
    <dgm:cxn modelId="{8D7CA284-3092-4EB6-AB3E-5EDD8E64D0B8}" type="presParOf" srcId="{3D756353-2B1A-45B9-8673-BE0566411241}" destId="{4F99077E-1B73-4431-910B-35948CFE478B}" srcOrd="0" destOrd="0" presId="urn:microsoft.com/office/officeart/2005/8/layout/orgChart1"/>
    <dgm:cxn modelId="{4E9539BC-E31C-42C8-85C9-81A06B3F4D62}" type="presParOf" srcId="{3D756353-2B1A-45B9-8673-BE0566411241}" destId="{CE510994-314B-4537-879F-5E9F9FA78192}" srcOrd="1" destOrd="0" presId="urn:microsoft.com/office/officeart/2005/8/layout/orgChart1"/>
    <dgm:cxn modelId="{3C028192-09BE-4C37-9E8F-5DC19DBBE8DE}" type="presParOf" srcId="{A10D32BB-B259-4098-A9AE-8DB98B79E6B0}" destId="{440183CF-4D81-48A6-A6C3-815C4757910D}" srcOrd="1" destOrd="0" presId="urn:microsoft.com/office/officeart/2005/8/layout/orgChart1"/>
    <dgm:cxn modelId="{92C614A3-223E-458E-9EBE-366A0C4C81A4}" type="presParOf" srcId="{A10D32BB-B259-4098-A9AE-8DB98B79E6B0}" destId="{BEB7C1CD-D7C3-49A9-99E5-4E370904EFD8}"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CAEE9B-9F32-42BF-9837-15B16EE57268}">
      <dsp:nvSpPr>
        <dsp:cNvPr id="0" name=""/>
        <dsp:cNvSpPr/>
      </dsp:nvSpPr>
      <dsp:spPr>
        <a:xfrm>
          <a:off x="3942151" y="1115633"/>
          <a:ext cx="187150" cy="819897"/>
        </a:xfrm>
        <a:custGeom>
          <a:avLst/>
          <a:gdLst/>
          <a:ahLst/>
          <a:cxnLst/>
          <a:rect l="0" t="0" r="0" b="0"/>
          <a:pathLst>
            <a:path>
              <a:moveTo>
                <a:pt x="187150" y="0"/>
              </a:moveTo>
              <a:lnTo>
                <a:pt x="187150" y="819897"/>
              </a:lnTo>
              <a:lnTo>
                <a:pt x="0" y="819897"/>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217CF33-FFFE-4132-95F5-200ACE649D2B}">
      <dsp:nvSpPr>
        <dsp:cNvPr id="0" name=""/>
        <dsp:cNvSpPr/>
      </dsp:nvSpPr>
      <dsp:spPr>
        <a:xfrm>
          <a:off x="6651377" y="3646619"/>
          <a:ext cx="267357" cy="819897"/>
        </a:xfrm>
        <a:custGeom>
          <a:avLst/>
          <a:gdLst/>
          <a:ahLst/>
          <a:cxnLst/>
          <a:rect l="0" t="0" r="0" b="0"/>
          <a:pathLst>
            <a:path>
              <a:moveTo>
                <a:pt x="0" y="0"/>
              </a:moveTo>
              <a:lnTo>
                <a:pt x="0" y="819897"/>
              </a:lnTo>
              <a:lnTo>
                <a:pt x="267357" y="81989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1422947-8AAB-4A3F-93F3-6EAA525F8EB6}">
      <dsp:nvSpPr>
        <dsp:cNvPr id="0" name=""/>
        <dsp:cNvSpPr/>
      </dsp:nvSpPr>
      <dsp:spPr>
        <a:xfrm>
          <a:off x="4129302" y="1115633"/>
          <a:ext cx="3235028" cy="1639794"/>
        </a:xfrm>
        <a:custGeom>
          <a:avLst/>
          <a:gdLst/>
          <a:ahLst/>
          <a:cxnLst/>
          <a:rect l="0" t="0" r="0" b="0"/>
          <a:pathLst>
            <a:path>
              <a:moveTo>
                <a:pt x="0" y="0"/>
              </a:moveTo>
              <a:lnTo>
                <a:pt x="0" y="1452643"/>
              </a:lnTo>
              <a:lnTo>
                <a:pt x="3235028" y="1452643"/>
              </a:lnTo>
              <a:lnTo>
                <a:pt x="3235028" y="16397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57E3DD-5A78-422A-B9C9-89E2B6D8B144}">
      <dsp:nvSpPr>
        <dsp:cNvPr id="0" name=""/>
        <dsp:cNvSpPr/>
      </dsp:nvSpPr>
      <dsp:spPr>
        <a:xfrm>
          <a:off x="4494691" y="3646619"/>
          <a:ext cx="267357" cy="819897"/>
        </a:xfrm>
        <a:custGeom>
          <a:avLst/>
          <a:gdLst/>
          <a:ahLst/>
          <a:cxnLst/>
          <a:rect l="0" t="0" r="0" b="0"/>
          <a:pathLst>
            <a:path>
              <a:moveTo>
                <a:pt x="0" y="0"/>
              </a:moveTo>
              <a:lnTo>
                <a:pt x="0" y="819897"/>
              </a:lnTo>
              <a:lnTo>
                <a:pt x="267357" y="819897"/>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618110-6A10-436B-A74D-282DF9F48589}">
      <dsp:nvSpPr>
        <dsp:cNvPr id="0" name=""/>
        <dsp:cNvSpPr/>
      </dsp:nvSpPr>
      <dsp:spPr>
        <a:xfrm>
          <a:off x="4129302" y="1115633"/>
          <a:ext cx="1078342" cy="1639794"/>
        </a:xfrm>
        <a:custGeom>
          <a:avLst/>
          <a:gdLst/>
          <a:ahLst/>
          <a:cxnLst/>
          <a:rect l="0" t="0" r="0" b="0"/>
          <a:pathLst>
            <a:path>
              <a:moveTo>
                <a:pt x="0" y="0"/>
              </a:moveTo>
              <a:lnTo>
                <a:pt x="0" y="1452643"/>
              </a:lnTo>
              <a:lnTo>
                <a:pt x="1078342" y="1452643"/>
              </a:lnTo>
              <a:lnTo>
                <a:pt x="1078342" y="16397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0D8AC0E-AC6E-4D98-BD7A-3F833443CDAD}">
      <dsp:nvSpPr>
        <dsp:cNvPr id="0" name=""/>
        <dsp:cNvSpPr/>
      </dsp:nvSpPr>
      <dsp:spPr>
        <a:xfrm>
          <a:off x="2338005" y="3646619"/>
          <a:ext cx="267357" cy="840804"/>
        </a:xfrm>
        <a:custGeom>
          <a:avLst/>
          <a:gdLst/>
          <a:ahLst/>
          <a:cxnLst/>
          <a:rect l="0" t="0" r="0" b="0"/>
          <a:pathLst>
            <a:path>
              <a:moveTo>
                <a:pt x="0" y="0"/>
              </a:moveTo>
              <a:lnTo>
                <a:pt x="0" y="840804"/>
              </a:lnTo>
              <a:lnTo>
                <a:pt x="267357" y="840804"/>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0C021A-750F-45D6-A23D-43EB6CE1F28F}">
      <dsp:nvSpPr>
        <dsp:cNvPr id="0" name=""/>
        <dsp:cNvSpPr/>
      </dsp:nvSpPr>
      <dsp:spPr>
        <a:xfrm>
          <a:off x="3050959" y="1115633"/>
          <a:ext cx="1078342" cy="1639794"/>
        </a:xfrm>
        <a:custGeom>
          <a:avLst/>
          <a:gdLst/>
          <a:ahLst/>
          <a:cxnLst/>
          <a:rect l="0" t="0" r="0" b="0"/>
          <a:pathLst>
            <a:path>
              <a:moveTo>
                <a:pt x="1078342" y="0"/>
              </a:moveTo>
              <a:lnTo>
                <a:pt x="1078342" y="1452643"/>
              </a:lnTo>
              <a:lnTo>
                <a:pt x="0" y="1452643"/>
              </a:lnTo>
              <a:lnTo>
                <a:pt x="0" y="16397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6F2B80A-84A1-466E-B720-09C545881DF7}">
      <dsp:nvSpPr>
        <dsp:cNvPr id="0" name=""/>
        <dsp:cNvSpPr/>
      </dsp:nvSpPr>
      <dsp:spPr>
        <a:xfrm>
          <a:off x="181319" y="3646619"/>
          <a:ext cx="267357" cy="857429"/>
        </a:xfrm>
        <a:custGeom>
          <a:avLst/>
          <a:gdLst/>
          <a:ahLst/>
          <a:cxnLst/>
          <a:rect l="0" t="0" r="0" b="0"/>
          <a:pathLst>
            <a:path>
              <a:moveTo>
                <a:pt x="0" y="0"/>
              </a:moveTo>
              <a:lnTo>
                <a:pt x="0" y="857429"/>
              </a:lnTo>
              <a:lnTo>
                <a:pt x="267357" y="857429"/>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D59AA4-1C2A-4732-81E9-82B83205C87A}">
      <dsp:nvSpPr>
        <dsp:cNvPr id="0" name=""/>
        <dsp:cNvSpPr/>
      </dsp:nvSpPr>
      <dsp:spPr>
        <a:xfrm>
          <a:off x="894273" y="1115633"/>
          <a:ext cx="3235028" cy="1639794"/>
        </a:xfrm>
        <a:custGeom>
          <a:avLst/>
          <a:gdLst/>
          <a:ahLst/>
          <a:cxnLst/>
          <a:rect l="0" t="0" r="0" b="0"/>
          <a:pathLst>
            <a:path>
              <a:moveTo>
                <a:pt x="3235028" y="0"/>
              </a:moveTo>
              <a:lnTo>
                <a:pt x="3235028" y="1452643"/>
              </a:lnTo>
              <a:lnTo>
                <a:pt x="0" y="1452643"/>
              </a:lnTo>
              <a:lnTo>
                <a:pt x="0" y="1639794"/>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89B0516-E9D0-4743-A8E2-F9121BAC717E}">
      <dsp:nvSpPr>
        <dsp:cNvPr id="0" name=""/>
        <dsp:cNvSpPr/>
      </dsp:nvSpPr>
      <dsp:spPr>
        <a:xfrm>
          <a:off x="3238109" y="224440"/>
          <a:ext cx="1782384" cy="89119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solidFill>
                <a:schemeClr val="tx1"/>
              </a:solidFill>
            </a:rPr>
            <a:t>中心管理员</a:t>
          </a:r>
          <a:endParaRPr lang="zh-CN" altLang="en-US" sz="2300" kern="1200" dirty="0">
            <a:solidFill>
              <a:schemeClr val="tx1"/>
            </a:solidFill>
          </a:endParaRPr>
        </a:p>
      </dsp:txBody>
      <dsp:txXfrm>
        <a:off x="3238109" y="224440"/>
        <a:ext cx="1782384" cy="891192"/>
      </dsp:txXfrm>
    </dsp:sp>
    <dsp:sp modelId="{ADADECFC-2AB8-42A2-AB75-4368649C064E}">
      <dsp:nvSpPr>
        <dsp:cNvPr id="0" name=""/>
        <dsp:cNvSpPr/>
      </dsp:nvSpPr>
      <dsp:spPr>
        <a:xfrm>
          <a:off x="3081" y="2755427"/>
          <a:ext cx="1782384" cy="89119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solidFill>
                <a:schemeClr val="tx1"/>
              </a:solidFill>
            </a:rPr>
            <a:t>课题组负责人</a:t>
          </a:r>
          <a:endParaRPr lang="zh-CN" altLang="en-US" sz="2300" kern="1200" dirty="0">
            <a:solidFill>
              <a:schemeClr val="tx1"/>
            </a:solidFill>
          </a:endParaRPr>
        </a:p>
      </dsp:txBody>
      <dsp:txXfrm>
        <a:off x="3081" y="2755427"/>
        <a:ext cx="1782384" cy="891192"/>
      </dsp:txXfrm>
    </dsp:sp>
    <dsp:sp modelId="{44D808CC-F6D8-43B8-8B06-BEF8B19C127F}">
      <dsp:nvSpPr>
        <dsp:cNvPr id="0" name=""/>
        <dsp:cNvSpPr/>
      </dsp:nvSpPr>
      <dsp:spPr>
        <a:xfrm>
          <a:off x="448677" y="4020920"/>
          <a:ext cx="1298806" cy="96625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l" defTabSz="533400">
            <a:lnSpc>
              <a:spcPct val="90000"/>
            </a:lnSpc>
            <a:spcBef>
              <a:spcPct val="0"/>
            </a:spcBef>
            <a:spcAft>
              <a:spcPct val="35000"/>
            </a:spcAft>
          </a:pPr>
          <a:r>
            <a:rPr lang="zh-CN" altLang="en-US" sz="1200" kern="1200" dirty="0" smtClean="0">
              <a:solidFill>
                <a:schemeClr val="tx1"/>
              </a:solidFill>
            </a:rPr>
            <a:t> 管理组内人员</a:t>
          </a:r>
          <a:r>
            <a:rPr lang="en-US" altLang="zh-CN" sz="1200" kern="1200" dirty="0" smtClean="0">
              <a:solidFill>
                <a:schemeClr val="tx1"/>
              </a:solidFill>
            </a:rPr>
            <a:t/>
          </a:r>
          <a:br>
            <a:rPr lang="en-US" altLang="zh-CN" sz="1200" kern="1200" dirty="0" smtClean="0">
              <a:solidFill>
                <a:schemeClr val="tx1"/>
              </a:solidFill>
            </a:rPr>
          </a:br>
          <a:r>
            <a:rPr lang="en-US" altLang="zh-CN" sz="1200" kern="1200" dirty="0" smtClean="0">
              <a:solidFill>
                <a:schemeClr val="tx1"/>
              </a:solidFill>
            </a:rPr>
            <a:t> </a:t>
          </a:r>
          <a:r>
            <a:rPr lang="zh-CN" altLang="en-US" sz="1200" kern="1200" dirty="0" smtClean="0">
              <a:solidFill>
                <a:schemeClr val="tx1"/>
              </a:solidFill>
            </a:rPr>
            <a:t>授权使用经费</a:t>
          </a:r>
          <a:r>
            <a:rPr lang="en-US" altLang="zh-CN" sz="1200" kern="1200" dirty="0" smtClean="0">
              <a:solidFill>
                <a:schemeClr val="tx1"/>
              </a:solidFill>
            </a:rPr>
            <a:t/>
          </a:r>
          <a:br>
            <a:rPr lang="en-US" altLang="zh-CN" sz="1200" kern="1200" dirty="0" smtClean="0">
              <a:solidFill>
                <a:schemeClr val="tx1"/>
              </a:solidFill>
            </a:rPr>
          </a:br>
          <a:r>
            <a:rPr lang="en-US" altLang="zh-CN" sz="1200" kern="1200" dirty="0" smtClean="0">
              <a:solidFill>
                <a:schemeClr val="tx1"/>
              </a:solidFill>
            </a:rPr>
            <a:t> </a:t>
          </a:r>
          <a:r>
            <a:rPr lang="zh-CN" altLang="en-US" sz="1200" kern="1200" dirty="0" smtClean="0">
              <a:solidFill>
                <a:schemeClr val="tx1"/>
              </a:solidFill>
            </a:rPr>
            <a:t>查看使用情况</a:t>
          </a:r>
          <a:r>
            <a:rPr lang="en-US" altLang="zh-CN" sz="1200" kern="1200" dirty="0" smtClean="0">
              <a:solidFill>
                <a:schemeClr val="tx1"/>
              </a:solidFill>
            </a:rPr>
            <a:t/>
          </a:r>
          <a:br>
            <a:rPr lang="en-US" altLang="zh-CN" sz="1200" kern="1200" dirty="0" smtClean="0">
              <a:solidFill>
                <a:schemeClr val="tx1"/>
              </a:solidFill>
            </a:rPr>
          </a:br>
          <a:r>
            <a:rPr lang="en-US" altLang="zh-CN" sz="1200" kern="1200" dirty="0" smtClean="0">
              <a:solidFill>
                <a:schemeClr val="tx1"/>
              </a:solidFill>
            </a:rPr>
            <a:t> </a:t>
          </a:r>
          <a:r>
            <a:rPr lang="zh-CN" altLang="en-US" sz="1200" kern="1200" dirty="0" smtClean="0">
              <a:solidFill>
                <a:schemeClr val="tx1"/>
              </a:solidFill>
            </a:rPr>
            <a:t>查看收费情况</a:t>
          </a:r>
          <a:endParaRPr lang="zh-CN" altLang="en-US" sz="1200" kern="1200" dirty="0">
            <a:solidFill>
              <a:schemeClr val="tx1"/>
            </a:solidFill>
          </a:endParaRPr>
        </a:p>
      </dsp:txBody>
      <dsp:txXfrm>
        <a:off x="448677" y="4020920"/>
        <a:ext cx="1298806" cy="966257"/>
      </dsp:txXfrm>
    </dsp:sp>
    <dsp:sp modelId="{E83E920F-DF73-431E-8620-520C89190FC8}">
      <dsp:nvSpPr>
        <dsp:cNvPr id="0" name=""/>
        <dsp:cNvSpPr/>
      </dsp:nvSpPr>
      <dsp:spPr>
        <a:xfrm>
          <a:off x="2159767" y="2755427"/>
          <a:ext cx="1782384" cy="89119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solidFill>
                <a:schemeClr val="tx1"/>
              </a:solidFill>
            </a:rPr>
            <a:t>设备负责人</a:t>
          </a:r>
          <a:endParaRPr lang="zh-CN" altLang="en-US" sz="2300" kern="1200" dirty="0">
            <a:solidFill>
              <a:schemeClr val="tx1"/>
            </a:solidFill>
          </a:endParaRPr>
        </a:p>
      </dsp:txBody>
      <dsp:txXfrm>
        <a:off x="2159767" y="2755427"/>
        <a:ext cx="1782384" cy="891192"/>
      </dsp:txXfrm>
    </dsp:sp>
    <dsp:sp modelId="{6A692001-0253-4A11-AB9C-FDE0E6B9109E}">
      <dsp:nvSpPr>
        <dsp:cNvPr id="0" name=""/>
        <dsp:cNvSpPr/>
      </dsp:nvSpPr>
      <dsp:spPr>
        <a:xfrm>
          <a:off x="2605363" y="4020920"/>
          <a:ext cx="1545933" cy="933007"/>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l" defTabSz="533400">
            <a:lnSpc>
              <a:spcPct val="90000"/>
            </a:lnSpc>
            <a:spcBef>
              <a:spcPct val="0"/>
            </a:spcBef>
            <a:spcAft>
              <a:spcPct val="35000"/>
            </a:spcAft>
          </a:pPr>
          <a:r>
            <a:rPr lang="zh-CN" altLang="en-US" sz="1200" kern="1200" dirty="0" smtClean="0"/>
            <a:t> </a:t>
          </a:r>
          <a:r>
            <a:rPr lang="zh-CN" altLang="en-US" sz="1200" kern="1200" dirty="0" smtClean="0">
              <a:solidFill>
                <a:schemeClr val="tx1"/>
              </a:solidFill>
            </a:rPr>
            <a:t>管理仪器基本信息</a:t>
          </a:r>
          <a:r>
            <a:rPr lang="en-US" altLang="zh-CN" sz="1200" kern="1200" dirty="0" smtClean="0">
              <a:solidFill>
                <a:schemeClr val="tx1"/>
              </a:solidFill>
            </a:rPr>
            <a:t/>
          </a:r>
          <a:br>
            <a:rPr lang="en-US" altLang="zh-CN" sz="1200" kern="1200" dirty="0" smtClean="0">
              <a:solidFill>
                <a:schemeClr val="tx1"/>
              </a:solidFill>
            </a:rPr>
          </a:br>
          <a:r>
            <a:rPr lang="en-US" altLang="zh-CN" sz="1200" kern="1200" dirty="0" smtClean="0">
              <a:solidFill>
                <a:schemeClr val="tx1"/>
              </a:solidFill>
            </a:rPr>
            <a:t> </a:t>
          </a:r>
          <a:r>
            <a:rPr lang="zh-CN" altLang="en-US" sz="1200" kern="1200" dirty="0" smtClean="0">
              <a:solidFill>
                <a:schemeClr val="tx1"/>
              </a:solidFill>
            </a:rPr>
            <a:t>设置仪器开放</a:t>
          </a:r>
          <a:r>
            <a:rPr lang="en-US" altLang="zh-CN" sz="1200" kern="1200" dirty="0" smtClean="0">
              <a:solidFill>
                <a:schemeClr val="tx1"/>
              </a:solidFill>
            </a:rPr>
            <a:t/>
          </a:r>
          <a:br>
            <a:rPr lang="en-US" altLang="zh-CN" sz="1200" kern="1200" dirty="0" smtClean="0">
              <a:solidFill>
                <a:schemeClr val="tx1"/>
              </a:solidFill>
            </a:rPr>
          </a:br>
          <a:r>
            <a:rPr lang="en-US" altLang="zh-CN" sz="1200" kern="1200" dirty="0" smtClean="0">
              <a:solidFill>
                <a:schemeClr val="tx1"/>
              </a:solidFill>
            </a:rPr>
            <a:t> </a:t>
          </a:r>
          <a:r>
            <a:rPr lang="zh-CN" altLang="en-US" sz="1200" kern="1200" dirty="0" smtClean="0">
              <a:solidFill>
                <a:schemeClr val="tx1"/>
              </a:solidFill>
            </a:rPr>
            <a:t>设置仪器计费</a:t>
          </a:r>
          <a:r>
            <a:rPr lang="en-US" altLang="zh-CN" sz="1200" kern="1200" dirty="0" smtClean="0">
              <a:solidFill>
                <a:schemeClr val="tx1"/>
              </a:solidFill>
            </a:rPr>
            <a:t/>
          </a:r>
          <a:br>
            <a:rPr lang="en-US" altLang="zh-CN" sz="1200" kern="1200" dirty="0" smtClean="0">
              <a:solidFill>
                <a:schemeClr val="tx1"/>
              </a:solidFill>
            </a:rPr>
          </a:br>
          <a:r>
            <a:rPr lang="en-US" altLang="zh-CN" sz="1200" kern="1200" dirty="0" smtClean="0">
              <a:solidFill>
                <a:schemeClr val="tx1"/>
              </a:solidFill>
            </a:rPr>
            <a:t> </a:t>
          </a:r>
          <a:r>
            <a:rPr lang="zh-CN" altLang="en-US" sz="1200" kern="1200" dirty="0" smtClean="0">
              <a:solidFill>
                <a:schemeClr val="tx1"/>
              </a:solidFill>
            </a:rPr>
            <a:t>确认仪器收费</a:t>
          </a:r>
          <a:endParaRPr lang="zh-CN" altLang="en-US" sz="1200" kern="1200" dirty="0">
            <a:solidFill>
              <a:schemeClr val="tx1"/>
            </a:solidFill>
          </a:endParaRPr>
        </a:p>
      </dsp:txBody>
      <dsp:txXfrm>
        <a:off x="2605363" y="4020920"/>
        <a:ext cx="1545933" cy="933007"/>
      </dsp:txXfrm>
    </dsp:sp>
    <dsp:sp modelId="{5A47A4A8-D473-4E0D-BF52-F055F3D0C329}">
      <dsp:nvSpPr>
        <dsp:cNvPr id="0" name=""/>
        <dsp:cNvSpPr/>
      </dsp:nvSpPr>
      <dsp:spPr>
        <a:xfrm>
          <a:off x="4316452" y="2755427"/>
          <a:ext cx="1782384" cy="89119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solidFill>
                <a:schemeClr val="tx1"/>
              </a:solidFill>
            </a:rPr>
            <a:t>课题组</a:t>
          </a:r>
          <a:r>
            <a:rPr lang="en-US" altLang="zh-CN" sz="2300" kern="1200" dirty="0" smtClean="0">
              <a:solidFill>
                <a:schemeClr val="tx1"/>
              </a:solidFill>
            </a:rPr>
            <a:t>PI</a:t>
          </a:r>
          <a:r>
            <a:rPr lang="zh-CN" altLang="en-US" sz="2300" kern="1200" dirty="0" smtClean="0">
              <a:solidFill>
                <a:schemeClr val="tx1"/>
              </a:solidFill>
            </a:rPr>
            <a:t>助理</a:t>
          </a:r>
          <a:endParaRPr lang="zh-CN" altLang="en-US" sz="2300" kern="1200" dirty="0">
            <a:solidFill>
              <a:schemeClr val="tx1"/>
            </a:solidFill>
          </a:endParaRPr>
        </a:p>
      </dsp:txBody>
      <dsp:txXfrm>
        <a:off x="4316452" y="2755427"/>
        <a:ext cx="1782384" cy="891192"/>
      </dsp:txXfrm>
    </dsp:sp>
    <dsp:sp modelId="{17E99770-1B0E-4755-A8D8-2A29E00666BB}">
      <dsp:nvSpPr>
        <dsp:cNvPr id="0" name=""/>
        <dsp:cNvSpPr/>
      </dsp:nvSpPr>
      <dsp:spPr>
        <a:xfrm>
          <a:off x="4762049" y="4020920"/>
          <a:ext cx="1514153" cy="89119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l" defTabSz="533400">
            <a:lnSpc>
              <a:spcPct val="90000"/>
            </a:lnSpc>
            <a:spcBef>
              <a:spcPct val="0"/>
            </a:spcBef>
            <a:spcAft>
              <a:spcPct val="35000"/>
            </a:spcAft>
          </a:pPr>
          <a:r>
            <a:rPr lang="zh-CN" altLang="en-US" sz="1200" kern="1200" dirty="0" smtClean="0"/>
            <a:t> </a:t>
          </a:r>
          <a:r>
            <a:rPr lang="zh-CN" altLang="en-US" sz="1200" kern="1200" dirty="0" smtClean="0">
              <a:solidFill>
                <a:schemeClr val="tx1"/>
              </a:solidFill>
            </a:rPr>
            <a:t>协助</a:t>
          </a:r>
          <a:r>
            <a:rPr lang="en-US" altLang="zh-CN" sz="1200" kern="1200" dirty="0" smtClean="0">
              <a:solidFill>
                <a:schemeClr val="tx1"/>
              </a:solidFill>
            </a:rPr>
            <a:t>PI</a:t>
          </a:r>
          <a:r>
            <a:rPr lang="zh-CN" altLang="en-US" sz="1200" kern="1200" dirty="0" smtClean="0">
              <a:solidFill>
                <a:schemeClr val="tx1"/>
              </a:solidFill>
            </a:rPr>
            <a:t>处理报销单生成</a:t>
          </a:r>
          <a:r>
            <a:rPr lang="en-US" altLang="zh-CN" sz="1200" kern="1200" dirty="0" smtClean="0">
              <a:solidFill>
                <a:schemeClr val="tx1"/>
              </a:solidFill>
            </a:rPr>
            <a:t>/</a:t>
          </a:r>
          <a:r>
            <a:rPr lang="zh-CN" altLang="en-US" sz="1200" kern="1200" dirty="0" smtClean="0">
              <a:solidFill>
                <a:schemeClr val="tx1"/>
              </a:solidFill>
            </a:rPr>
            <a:t>报销单提交</a:t>
          </a:r>
          <a:r>
            <a:rPr lang="en-US" altLang="zh-CN" sz="1200" kern="1200" dirty="0" smtClean="0">
              <a:solidFill>
                <a:schemeClr val="tx1"/>
              </a:solidFill>
            </a:rPr>
            <a:t>/</a:t>
          </a:r>
          <a:r>
            <a:rPr lang="zh-CN" altLang="en-US" sz="1200" kern="1200" dirty="0" smtClean="0">
              <a:solidFill>
                <a:schemeClr val="tx1"/>
              </a:solidFill>
            </a:rPr>
            <a:t>修改经费卡</a:t>
          </a:r>
          <a:r>
            <a:rPr lang="en-US" altLang="zh-CN" sz="1200" kern="1200" dirty="0" smtClean="0">
              <a:solidFill>
                <a:schemeClr val="tx1"/>
              </a:solidFill>
            </a:rPr>
            <a:t>/</a:t>
          </a:r>
          <a:r>
            <a:rPr lang="zh-CN" altLang="en-US" sz="1200" kern="1200" smtClean="0">
              <a:solidFill>
                <a:schemeClr val="tx1"/>
              </a:solidFill>
            </a:rPr>
            <a:t>撤回报销单</a:t>
          </a:r>
          <a:r>
            <a:rPr lang="en-US" altLang="zh-CN" sz="1200" kern="1200" dirty="0" smtClean="0"/>
            <a:t/>
          </a:r>
          <a:br>
            <a:rPr lang="en-US" altLang="zh-CN" sz="1200" kern="1200" dirty="0" smtClean="0"/>
          </a:br>
          <a:endParaRPr lang="zh-CN" altLang="en-US" sz="1200" kern="1200" dirty="0"/>
        </a:p>
      </dsp:txBody>
      <dsp:txXfrm>
        <a:off x="4762049" y="4020920"/>
        <a:ext cx="1514153" cy="891192"/>
      </dsp:txXfrm>
    </dsp:sp>
    <dsp:sp modelId="{878839AC-1D7B-47D4-8E9A-18826180E4E6}">
      <dsp:nvSpPr>
        <dsp:cNvPr id="0" name=""/>
        <dsp:cNvSpPr/>
      </dsp:nvSpPr>
      <dsp:spPr>
        <a:xfrm>
          <a:off x="6473138" y="2755427"/>
          <a:ext cx="1782384" cy="89119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solidFill>
                <a:schemeClr val="tx1"/>
              </a:solidFill>
            </a:rPr>
            <a:t>普通用户</a:t>
          </a:r>
          <a:endParaRPr lang="zh-CN" altLang="en-US" sz="2300" kern="1200" dirty="0">
            <a:solidFill>
              <a:schemeClr val="tx1"/>
            </a:solidFill>
          </a:endParaRPr>
        </a:p>
      </dsp:txBody>
      <dsp:txXfrm>
        <a:off x="6473138" y="2755427"/>
        <a:ext cx="1782384" cy="891192"/>
      </dsp:txXfrm>
    </dsp:sp>
    <dsp:sp modelId="{468BD1EF-49BD-4D70-A20A-15A14A6398E4}">
      <dsp:nvSpPr>
        <dsp:cNvPr id="0" name=""/>
        <dsp:cNvSpPr/>
      </dsp:nvSpPr>
      <dsp:spPr>
        <a:xfrm>
          <a:off x="6918734" y="4020920"/>
          <a:ext cx="1782384" cy="89119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l" defTabSz="533400">
            <a:lnSpc>
              <a:spcPct val="90000"/>
            </a:lnSpc>
            <a:spcBef>
              <a:spcPct val="0"/>
            </a:spcBef>
            <a:spcAft>
              <a:spcPct val="35000"/>
            </a:spcAft>
          </a:pPr>
          <a:r>
            <a:rPr lang="zh-CN" altLang="en-US" sz="1200" kern="1200" dirty="0" smtClean="0">
              <a:solidFill>
                <a:schemeClr val="tx1"/>
              </a:solidFill>
            </a:rPr>
            <a:t> 申请预约送样</a:t>
          </a:r>
          <a:r>
            <a:rPr lang="en-US" altLang="zh-CN" sz="1200" kern="1200" dirty="0" smtClean="0">
              <a:solidFill>
                <a:schemeClr val="tx1"/>
              </a:solidFill>
            </a:rPr>
            <a:t/>
          </a:r>
          <a:br>
            <a:rPr lang="en-US" altLang="zh-CN" sz="1200" kern="1200" dirty="0" smtClean="0">
              <a:solidFill>
                <a:schemeClr val="tx1"/>
              </a:solidFill>
            </a:rPr>
          </a:br>
          <a:r>
            <a:rPr lang="en-US" altLang="zh-CN" sz="1200" kern="1200" dirty="0" smtClean="0">
              <a:solidFill>
                <a:schemeClr val="tx1"/>
              </a:solidFill>
            </a:rPr>
            <a:t> </a:t>
          </a:r>
          <a:r>
            <a:rPr lang="zh-CN" altLang="en-US" sz="1200" kern="1200" dirty="0" smtClean="0">
              <a:solidFill>
                <a:schemeClr val="tx1"/>
              </a:solidFill>
            </a:rPr>
            <a:t>使用仪器</a:t>
          </a:r>
          <a:r>
            <a:rPr lang="en-US" altLang="zh-CN" sz="1200" kern="1200" dirty="0" smtClean="0">
              <a:solidFill>
                <a:schemeClr val="tx1"/>
              </a:solidFill>
            </a:rPr>
            <a:t/>
          </a:r>
          <a:br>
            <a:rPr lang="en-US" altLang="zh-CN" sz="1200" kern="1200" dirty="0" smtClean="0">
              <a:solidFill>
                <a:schemeClr val="tx1"/>
              </a:solidFill>
            </a:rPr>
          </a:br>
          <a:r>
            <a:rPr lang="en-US" altLang="zh-CN" sz="1200" kern="1200" dirty="0" smtClean="0">
              <a:solidFill>
                <a:schemeClr val="tx1"/>
              </a:solidFill>
            </a:rPr>
            <a:t> </a:t>
          </a:r>
          <a:r>
            <a:rPr lang="zh-CN" altLang="en-US" sz="1200" kern="1200" dirty="0" smtClean="0">
              <a:solidFill>
                <a:schemeClr val="tx1"/>
              </a:solidFill>
            </a:rPr>
            <a:t>修改经费</a:t>
          </a:r>
          <a:r>
            <a:rPr lang="en-US" altLang="zh-CN" sz="1200" kern="1200" dirty="0" smtClean="0">
              <a:solidFill>
                <a:schemeClr val="tx1"/>
              </a:solidFill>
            </a:rPr>
            <a:t/>
          </a:r>
          <a:br>
            <a:rPr lang="en-US" altLang="zh-CN" sz="1200" kern="1200" dirty="0" smtClean="0">
              <a:solidFill>
                <a:schemeClr val="tx1"/>
              </a:solidFill>
            </a:rPr>
          </a:br>
          <a:endParaRPr lang="zh-CN" altLang="en-US" sz="1200" kern="1200" dirty="0">
            <a:solidFill>
              <a:schemeClr val="tx1"/>
            </a:solidFill>
          </a:endParaRPr>
        </a:p>
      </dsp:txBody>
      <dsp:txXfrm>
        <a:off x="6918734" y="4020920"/>
        <a:ext cx="1782384" cy="891192"/>
      </dsp:txXfrm>
    </dsp:sp>
    <dsp:sp modelId="{4F99077E-1B73-4431-910B-35948CFE478B}">
      <dsp:nvSpPr>
        <dsp:cNvPr id="0" name=""/>
        <dsp:cNvSpPr/>
      </dsp:nvSpPr>
      <dsp:spPr>
        <a:xfrm>
          <a:off x="2159767" y="1489934"/>
          <a:ext cx="1782384" cy="891192"/>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zh-CN" altLang="en-US" sz="2300" kern="1200" dirty="0" smtClean="0">
              <a:solidFill>
                <a:schemeClr val="tx1"/>
              </a:solidFill>
            </a:rPr>
            <a:t>院级管理员</a:t>
          </a:r>
          <a:endParaRPr lang="zh-CN" altLang="en-US" sz="2300" kern="1200" dirty="0">
            <a:solidFill>
              <a:schemeClr val="tx1"/>
            </a:solidFill>
          </a:endParaRPr>
        </a:p>
      </dsp:txBody>
      <dsp:txXfrm>
        <a:off x="2159767" y="1489934"/>
        <a:ext cx="1782384" cy="89119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4" name="Shape 24"/>
          <p:cNvSpPr>
            <a:spLocks noGrp="1" noRot="1" noChangeAspect="1"/>
          </p:cNvSpPr>
          <p:nvPr>
            <p:ph type="sldImg"/>
          </p:nvPr>
        </p:nvSpPr>
        <p:spPr>
          <a:xfrm>
            <a:off x="1143000" y="685800"/>
            <a:ext cx="4572000" cy="3429000"/>
          </a:xfrm>
          <a:prstGeom prst="rect">
            <a:avLst/>
          </a:prstGeom>
        </p:spPr>
        <p:txBody>
          <a:bodyPr/>
          <a:lstStyle/>
          <a:p>
            <a:endParaRPr/>
          </a:p>
        </p:txBody>
      </p:sp>
      <p:sp>
        <p:nvSpPr>
          <p:cNvPr id="25" name="Shape 2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latinLnBrk="0">
      <a:defRPr sz="1200">
        <a:latin typeface="+mj-lt"/>
        <a:ea typeface="+mj-ea"/>
        <a:cs typeface="+mj-cs"/>
        <a:sym typeface="等线"/>
      </a:defRPr>
    </a:lvl1pPr>
    <a:lvl2pPr indent="228600" latinLnBrk="0">
      <a:defRPr sz="1200">
        <a:latin typeface="+mj-lt"/>
        <a:ea typeface="+mj-ea"/>
        <a:cs typeface="+mj-cs"/>
        <a:sym typeface="等线"/>
      </a:defRPr>
    </a:lvl2pPr>
    <a:lvl3pPr indent="457200" latinLnBrk="0">
      <a:defRPr sz="1200">
        <a:latin typeface="+mj-lt"/>
        <a:ea typeface="+mj-ea"/>
        <a:cs typeface="+mj-cs"/>
        <a:sym typeface="等线"/>
      </a:defRPr>
    </a:lvl3pPr>
    <a:lvl4pPr indent="685800" latinLnBrk="0">
      <a:defRPr sz="1200">
        <a:latin typeface="+mj-lt"/>
        <a:ea typeface="+mj-ea"/>
        <a:cs typeface="+mj-cs"/>
        <a:sym typeface="等线"/>
      </a:defRPr>
    </a:lvl4pPr>
    <a:lvl5pPr indent="914400" latinLnBrk="0">
      <a:defRPr sz="1200">
        <a:latin typeface="+mj-lt"/>
        <a:ea typeface="+mj-ea"/>
        <a:cs typeface="+mj-cs"/>
        <a:sym typeface="等线"/>
      </a:defRPr>
    </a:lvl5pPr>
    <a:lvl6pPr indent="1143000" latinLnBrk="0">
      <a:defRPr sz="1200">
        <a:latin typeface="+mj-lt"/>
        <a:ea typeface="+mj-ea"/>
        <a:cs typeface="+mj-cs"/>
        <a:sym typeface="等线"/>
      </a:defRPr>
    </a:lvl6pPr>
    <a:lvl7pPr indent="1371600" latinLnBrk="0">
      <a:defRPr sz="1200">
        <a:latin typeface="+mj-lt"/>
        <a:ea typeface="+mj-ea"/>
        <a:cs typeface="+mj-cs"/>
        <a:sym typeface="等线"/>
      </a:defRPr>
    </a:lvl7pPr>
    <a:lvl8pPr indent="1600200" latinLnBrk="0">
      <a:defRPr sz="1200">
        <a:latin typeface="+mj-lt"/>
        <a:ea typeface="+mj-ea"/>
        <a:cs typeface="+mj-cs"/>
        <a:sym typeface="等线"/>
      </a:defRPr>
    </a:lvl8pPr>
    <a:lvl9pPr indent="1828800" latinLnBrk="0">
      <a:defRPr sz="1200">
        <a:latin typeface="+mj-lt"/>
        <a:ea typeface="+mj-ea"/>
        <a:cs typeface="+mj-cs"/>
        <a:sym typeface="等线"/>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标题幻灯片">
    <p:spTree>
      <p:nvGrpSpPr>
        <p:cNvPr id="1" name=""/>
        <p:cNvGrpSpPr/>
        <p:nvPr/>
      </p:nvGrpSpPr>
      <p:grpSpPr>
        <a:xfrm>
          <a:off x="0" y="0"/>
          <a:ext cx="0" cy="0"/>
          <a:chOff x="0" y="0"/>
          <a:chExt cx="0" cy="0"/>
        </a:xfrm>
      </p:grpSpPr>
      <p:sp>
        <p:nvSpPr>
          <p:cNvPr id="11" name="Shape 11"/>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标题和内容">
    <p:spTree>
      <p:nvGrpSpPr>
        <p:cNvPr id="1" name=""/>
        <p:cNvGrpSpPr/>
        <p:nvPr/>
      </p:nvGrpSpPr>
      <p:grpSpPr>
        <a:xfrm>
          <a:off x="0" y="0"/>
          <a:ext cx="0" cy="0"/>
          <a:chOff x="0" y="0"/>
          <a:chExt cx="0" cy="0"/>
        </a:xfrm>
      </p:grpSpPr>
      <p:sp>
        <p:nvSpPr>
          <p:cNvPr id="18" name="Shape 18"/>
          <p:cNvSpPr>
            <a:spLocks noGrp="1"/>
          </p:cNvSpPr>
          <p:nvPr>
            <p:ph type="sldNum" sz="quarter" idx="2"/>
          </p:nvPr>
        </p:nvSpPr>
        <p:spPr>
          <a:prstGeom prst="rect">
            <a:avLst/>
          </a:prstGeom>
        </p:spPr>
        <p:txBody>
          <a:bodyPr/>
          <a:lstStyle/>
          <a:p>
            <a:fld id="{86CB4B4D-7CA3-9044-876B-883B54F8677D}" type="slidenum">
              <a:r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8" name="矩形 7"/>
          <p:cNvSpPr/>
          <p:nvPr userDrawn="1"/>
        </p:nvSpPr>
        <p:spPr>
          <a:xfrm>
            <a:off x="0" y="6629400"/>
            <a:ext cx="9144000" cy="2673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文本占位符 7"/>
          <p:cNvSpPr>
            <a:spLocks noGrp="1"/>
          </p:cNvSpPr>
          <p:nvPr>
            <p:ph type="body" sz="quarter" idx="10" hasCustomPrompt="1"/>
          </p:nvPr>
        </p:nvSpPr>
        <p:spPr>
          <a:xfrm>
            <a:off x="768561" y="263384"/>
            <a:ext cx="3347986" cy="529569"/>
          </a:xfrm>
          <a:prstGeom prst="rect">
            <a:avLst/>
          </a:prstGeom>
          <a:ln w="12700" cmpd="sng">
            <a:noFill/>
          </a:ln>
        </p:spPr>
        <p:txBody>
          <a:bodyPr vert="horz" anchor="ctr"/>
          <a:lstStyle>
            <a:lvl1pPr marL="0" indent="0" algn="l">
              <a:buNone/>
              <a:defRPr sz="1500" b="1">
                <a:latin typeface="微软雅黑" charset="0"/>
                <a:ea typeface="微软雅黑" charset="0"/>
                <a:cs typeface="微软雅黑" charset="0"/>
              </a:defRPr>
            </a:lvl1pPr>
          </a:lstStyle>
          <a:p>
            <a:pPr lvl="0"/>
            <a:r>
              <a:rPr kumimoji="1" lang="en-US" altLang="zh-CN" dirty="0"/>
              <a:t>CLICK</a:t>
            </a:r>
            <a:r>
              <a:rPr kumimoji="1" lang="zh-CN" altLang="en-US" dirty="0"/>
              <a:t> </a:t>
            </a:r>
            <a:r>
              <a:rPr kumimoji="1" lang="en-US" altLang="zh-CN" dirty="0"/>
              <a:t>HERE</a:t>
            </a:r>
            <a:r>
              <a:rPr kumimoji="1" lang="zh-CN" altLang="en-US" dirty="0"/>
              <a:t> </a:t>
            </a:r>
            <a:r>
              <a:rPr kumimoji="1" lang="en-US" altLang="zh-CN" dirty="0"/>
              <a:t>TO</a:t>
            </a:r>
            <a:r>
              <a:rPr kumimoji="1" lang="zh-CN" altLang="en-US" dirty="0"/>
              <a:t> </a:t>
            </a:r>
            <a:r>
              <a:rPr kumimoji="1" lang="en-US" altLang="zh-CN" dirty="0"/>
              <a:t>ADD</a:t>
            </a:r>
            <a:r>
              <a:rPr kumimoji="1" lang="zh-CN" altLang="en-US" dirty="0"/>
              <a:t> </a:t>
            </a:r>
            <a:r>
              <a:rPr kumimoji="1" lang="en-US" altLang="zh-CN" dirty="0"/>
              <a:t>YOUR</a:t>
            </a:r>
            <a:r>
              <a:rPr kumimoji="1" lang="zh-CN" altLang="en-US" dirty="0"/>
              <a:t> </a:t>
            </a:r>
            <a:r>
              <a:rPr kumimoji="1" lang="en-US" altLang="zh-CN" dirty="0"/>
              <a:t>TITLE</a:t>
            </a:r>
            <a:endParaRPr kumimoji="1" lang="zh-CN" altLang="en-US" dirty="0"/>
          </a:p>
        </p:txBody>
      </p:sp>
      <p:sp>
        <p:nvSpPr>
          <p:cNvPr id="5" name="矩形 4"/>
          <p:cNvSpPr/>
          <p:nvPr userDrawn="1"/>
        </p:nvSpPr>
        <p:spPr>
          <a:xfrm>
            <a:off x="0" y="209550"/>
            <a:ext cx="328613" cy="63723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userDrawn="1"/>
        </p:nvSpPr>
        <p:spPr>
          <a:xfrm>
            <a:off x="367034" y="209550"/>
            <a:ext cx="206840" cy="6372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userDrawn="1"/>
        </p:nvSpPr>
        <p:spPr>
          <a:xfrm>
            <a:off x="617126" y="209550"/>
            <a:ext cx="108183" cy="63723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Single Title">
    <p:spTree>
      <p:nvGrpSpPr>
        <p:cNvPr id="1" name=""/>
        <p:cNvGrpSpPr/>
        <p:nvPr/>
      </p:nvGrpSpPr>
      <p:grpSpPr>
        <a:xfrm>
          <a:off x="0" y="0"/>
          <a:ext cx="0" cy="0"/>
          <a:chOff x="0" y="0"/>
          <a:chExt cx="0" cy="0"/>
        </a:xfrm>
      </p:grpSpPr>
      <p:sp>
        <p:nvSpPr>
          <p:cNvPr id="18" name="Shape 18"/>
          <p:cNvSpPr>
            <a:spLocks noGrp="1"/>
          </p:cNvSpPr>
          <p:nvPr>
            <p:ph type="title" hasCustomPrompt="1"/>
          </p:nvPr>
        </p:nvSpPr>
        <p:spPr>
          <a:xfrm>
            <a:off x="457200" y="2674937"/>
            <a:ext cx="8229600" cy="1508126"/>
          </a:xfrm>
          <a:prstGeom prst="rect">
            <a:avLst/>
          </a:prstGeom>
        </p:spPr>
        <p:txBody>
          <a:bodyPr>
            <a:normAutofit/>
          </a:bodyPr>
          <a:lstStyle>
            <a:lvl1pPr algn="ctr">
              <a:defRPr sz="5700"/>
            </a:lvl1pPr>
          </a:lstStyle>
          <a:p>
            <a:r>
              <a:t>标题文本</a:t>
            </a:r>
          </a:p>
        </p:txBody>
      </p:sp>
      <p:sp>
        <p:nvSpPr>
          <p:cNvPr id="3" name="Shape 4"/>
          <p:cNvSpPr>
            <a:spLocks noGrp="1"/>
          </p:cNvSpPr>
          <p:nvPr>
            <p:ph type="sldNum" sz="quarter" idx="10"/>
          </p:nvPr>
        </p:nvSpPr>
        <p:spPr/>
        <p:txBody>
          <a:bodyPr/>
          <a:lstStyle>
            <a:lvl1pPr>
              <a:defRPr/>
            </a:lvl1pPr>
          </a:lstStyle>
          <a:p>
            <a:pPr>
              <a:defRPr/>
            </a:pPr>
            <a:fld id="{E0307BF6-00F4-4AA1-B5A7-6626F9C70576}" type="slidenum">
              <a:rPr lang="zh-CN" altLang="en-US"/>
              <a:t>‹#›</a:t>
            </a:fld>
            <a:endParaRPr lang="en-US" altLang="zh-CN"/>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6"/>
          <a:srcRect/>
          <a:stretch>
            <a:fillRect/>
          </a:stretch>
        </a:blip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57200" y="92074"/>
            <a:ext cx="8229600" cy="1508126"/>
          </a:xfrm>
          <a:prstGeom prst="rect">
            <a:avLst/>
          </a:prstGeom>
          <a:ln w="12700">
            <a:miter lim="400000"/>
          </a:ln>
        </p:spPr>
        <p:txBody>
          <a:bodyPr lIns="45719" rIns="45719" anchor="ctr"/>
          <a:lstStyle/>
          <a:p>
            <a:r>
              <a:t>标题文本</a:t>
            </a:r>
          </a:p>
        </p:txBody>
      </p:sp>
      <p:sp>
        <p:nvSpPr>
          <p:cNvPr id="3" name="Shape 3"/>
          <p:cNvSpPr>
            <a:spLocks noGrp="1"/>
          </p:cNvSpPr>
          <p:nvPr>
            <p:ph type="body" idx="1"/>
          </p:nvPr>
        </p:nvSpPr>
        <p:spPr>
          <a:xfrm>
            <a:off x="457200" y="1600200"/>
            <a:ext cx="8229600" cy="5257800"/>
          </a:xfrm>
          <a:prstGeom prst="rect">
            <a:avLst/>
          </a:prstGeom>
          <a:ln w="12700">
            <a:miter lim="400000"/>
          </a:ln>
        </p:spPr>
        <p:txBody>
          <a:bodyPr lIns="45719" rIns="45719"/>
          <a:lstStyle/>
          <a:p>
            <a:r>
              <a:t>正文级别 1</a:t>
            </a:r>
          </a:p>
          <a:p>
            <a:pPr lvl="1"/>
            <a:r>
              <a:t>正文级别 2</a:t>
            </a:r>
          </a:p>
          <a:p>
            <a:pPr lvl="2"/>
            <a:r>
              <a:t>正文级别 3</a:t>
            </a:r>
          </a:p>
          <a:p>
            <a:pPr lvl="3"/>
            <a:r>
              <a:t>正文级别 4</a:t>
            </a:r>
          </a:p>
          <a:p>
            <a:pPr lvl="4"/>
            <a:r>
              <a:t>正文级别 5</a:t>
            </a:r>
          </a:p>
        </p:txBody>
      </p:sp>
      <p:sp>
        <p:nvSpPr>
          <p:cNvPr id="4" name="Shape 4"/>
          <p:cNvSpPr>
            <a:spLocks noGrp="1"/>
          </p:cNvSpPr>
          <p:nvPr>
            <p:ph type="sldNum" sz="quarter" idx="2"/>
          </p:nvPr>
        </p:nvSpPr>
        <p:spPr>
          <a:xfrm>
            <a:off x="6318202" y="6240935"/>
            <a:ext cx="234998" cy="230832"/>
          </a:xfrm>
          <a:prstGeom prst="rect">
            <a:avLst/>
          </a:prstGeom>
          <a:ln w="12700">
            <a:miter lim="400000"/>
          </a:ln>
        </p:spPr>
        <p:txBody>
          <a:bodyPr wrap="none" lIns="45719" rIns="45719" anchor="ctr">
            <a:spAutoFit/>
          </a:bodyPr>
          <a:lstStyle>
            <a:lvl1pPr algn="r">
              <a:defRPr sz="900"/>
            </a:lvl1pPr>
          </a:lstStyle>
          <a:p>
            <a:fld id="{86CB4B4D-7CA3-9044-876B-883B54F8677D}" type="slidenum">
              <a:r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spd="med"/>
  <p:txStyles>
    <p:titleStyle>
      <a:lvl1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1pPr>
      <a:lvl2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2pPr>
      <a:lvl3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3pPr>
      <a:lvl4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4pPr>
      <a:lvl5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5pPr>
      <a:lvl6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6pPr>
      <a:lvl7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7pPr>
      <a:lvl8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8pPr>
      <a:lvl9pPr marL="0" marR="0" indent="0" algn="l" defTabSz="685800" rtl="0" latinLnBrk="0">
        <a:lnSpc>
          <a:spcPct val="90000"/>
        </a:lnSpc>
        <a:spcBef>
          <a:spcPts val="0"/>
        </a:spcBef>
        <a:spcAft>
          <a:spcPts val="0"/>
        </a:spcAft>
        <a:buClrTx/>
        <a:buSzTx/>
        <a:buFontTx/>
        <a:buNone/>
        <a:defRPr sz="3300" b="0" i="0" u="none" strike="noStrike" cap="none" spc="0" baseline="0">
          <a:ln>
            <a:noFill/>
          </a:ln>
          <a:solidFill>
            <a:srgbClr val="000000"/>
          </a:solidFill>
          <a:uFillTx/>
          <a:latin typeface="等线 Light"/>
          <a:ea typeface="等线 Light"/>
          <a:cs typeface="等线 Light"/>
          <a:sym typeface="等线 Light"/>
        </a:defRPr>
      </a:lvl9pPr>
    </p:titleStyle>
    <p:bodyStyle>
      <a:lvl1pPr marL="171450" marR="0" indent="-17145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1pPr>
      <a:lvl2pPr marL="542925" marR="0" indent="-200025"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2pPr>
      <a:lvl3pPr marL="925830" marR="0" indent="-24003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3pPr>
      <a:lvl4pPr marL="12954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4pPr>
      <a:lvl5pPr marL="16383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5pPr>
      <a:lvl6pPr marL="19812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6pPr>
      <a:lvl7pPr marL="23241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7pPr>
      <a:lvl8pPr marL="26670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8pPr>
      <a:lvl9pPr marL="3009900" marR="0" indent="-266700" algn="l" defTabSz="685800" rtl="0" latinLnBrk="0">
        <a:lnSpc>
          <a:spcPct val="90000"/>
        </a:lnSpc>
        <a:spcBef>
          <a:spcPts val="750"/>
        </a:spcBef>
        <a:spcAft>
          <a:spcPts val="0"/>
        </a:spcAft>
        <a:buClrTx/>
        <a:buSzPct val="100000"/>
        <a:buFont typeface="Arial" panose="020B0604020202020204"/>
        <a:buChar char="•"/>
        <a:defRPr sz="2100" b="0" i="0" u="none" strike="noStrike" cap="none" spc="0" baseline="0">
          <a:ln>
            <a:noFill/>
          </a:ln>
          <a:solidFill>
            <a:srgbClr val="000000"/>
          </a:solidFill>
          <a:uFillTx/>
          <a:latin typeface="+mj-lt"/>
          <a:ea typeface="+mj-ea"/>
          <a:cs typeface="+mj-cs"/>
          <a:sym typeface="等线"/>
        </a:defRPr>
      </a:lvl9pPr>
    </p:bodyStyle>
    <p:otherStyle>
      <a:lvl1pPr marL="0" marR="0" indent="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1pPr>
      <a:lvl2pPr marL="0" marR="0" indent="3429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2pPr>
      <a:lvl3pPr marL="0" marR="0" indent="6858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3pPr>
      <a:lvl4pPr marL="0" marR="0" indent="10287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4pPr>
      <a:lvl5pPr marL="0" marR="0" indent="13716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5pPr>
      <a:lvl6pPr marL="0" marR="0" indent="17145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6pPr>
      <a:lvl7pPr marL="0" marR="0" indent="20574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7pPr>
      <a:lvl8pPr marL="0" marR="0" indent="24003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8pPr>
      <a:lvl9pPr marL="0" marR="0" indent="2743200" algn="r" defTabSz="685800" rtl="0" latinLnBrk="0">
        <a:lnSpc>
          <a:spcPct val="100000"/>
        </a:lnSpc>
        <a:spcBef>
          <a:spcPts val="0"/>
        </a:spcBef>
        <a:spcAft>
          <a:spcPts val="0"/>
        </a:spcAft>
        <a:buClrTx/>
        <a:buSzTx/>
        <a:buFontTx/>
        <a:buNone/>
        <a:defRPr sz="900" b="0" i="0" u="none" strike="noStrike" cap="none" spc="0" baseline="0">
          <a:ln>
            <a:noFill/>
          </a:ln>
          <a:solidFill>
            <a:schemeClr val="tx1"/>
          </a:solidFill>
          <a:uFillTx/>
          <a:latin typeface="+mn-lt"/>
          <a:ea typeface="+mn-ea"/>
          <a:cs typeface="+mn-cs"/>
          <a:sym typeface="等线"/>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4.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hape 28"/>
          <p:cNvSpPr/>
          <p:nvPr/>
        </p:nvSpPr>
        <p:spPr>
          <a:xfrm>
            <a:off x="2980690" y="5114925"/>
            <a:ext cx="3183255" cy="664210"/>
          </a:xfrm>
          <a:prstGeom prst="rect">
            <a:avLst/>
          </a:prstGeom>
          <a:ln w="12700">
            <a:miter lim="400000"/>
          </a:ln>
        </p:spPr>
        <p:txBody>
          <a:bodyPr wrap="square" lIns="0" tIns="0" rIns="0" bIns="0">
            <a:spAutoFit/>
          </a:bodyPr>
          <a:lstStyle/>
          <a:p>
            <a:pPr algn="ctr">
              <a:lnSpc>
                <a:spcPct val="120000"/>
              </a:lnSpc>
              <a:defRPr sz="1400" b="1">
                <a:solidFill>
                  <a:srgbClr val="5193C9"/>
                </a:solidFill>
                <a:latin typeface="微软雅黑"/>
                <a:ea typeface="微软雅黑"/>
                <a:cs typeface="微软雅黑"/>
                <a:sym typeface="微软雅黑"/>
              </a:defRPr>
            </a:pPr>
            <a:r>
              <a:rPr sz="1800" dirty="0">
                <a:solidFill>
                  <a:srgbClr val="2B9F7E"/>
                </a:solidFill>
                <a:latin typeface="报隶-简" panose="02010600040101010101" charset="-122"/>
                <a:ea typeface="报隶-简" panose="02010600040101010101" charset="-122"/>
                <a:cs typeface="报隶-简" panose="02010600040101010101" charset="-122"/>
              </a:rPr>
              <a:t>天津市基理科技股份有限公司</a:t>
            </a:r>
          </a:p>
          <a:p>
            <a:pPr algn="ctr">
              <a:lnSpc>
                <a:spcPct val="120000"/>
              </a:lnSpc>
              <a:defRPr sz="1400" b="1">
                <a:solidFill>
                  <a:srgbClr val="5193C9"/>
                </a:solidFill>
                <a:latin typeface="微软雅黑"/>
                <a:ea typeface="微软雅黑"/>
                <a:cs typeface="微软雅黑"/>
                <a:sym typeface="微软雅黑"/>
              </a:defRPr>
            </a:pPr>
            <a:r>
              <a:rPr sz="1800" dirty="0" smtClean="0">
                <a:solidFill>
                  <a:srgbClr val="2B9F7E"/>
                </a:solidFill>
                <a:latin typeface="报隶-简" panose="02010600040101010101" charset="-122"/>
                <a:ea typeface="报隶-简" panose="02010600040101010101" charset="-122"/>
                <a:cs typeface="报隶-简" panose="02010600040101010101" charset="-122"/>
              </a:rPr>
              <a:t>20</a:t>
            </a:r>
            <a:r>
              <a:rPr lang="en-US" sz="1800" dirty="0" smtClean="0">
                <a:solidFill>
                  <a:srgbClr val="2B9F7E"/>
                </a:solidFill>
                <a:latin typeface="报隶-简" panose="02010600040101010101" charset="-122"/>
                <a:ea typeface="报隶-简" panose="02010600040101010101" charset="-122"/>
                <a:cs typeface="报隶-简" panose="02010600040101010101" charset="-122"/>
              </a:rPr>
              <a:t>23</a:t>
            </a:r>
            <a:r>
              <a:rPr sz="1800" dirty="0" smtClean="0">
                <a:solidFill>
                  <a:srgbClr val="2B9F7E"/>
                </a:solidFill>
                <a:latin typeface="报隶-简" panose="02010600040101010101" charset="-122"/>
                <a:ea typeface="报隶-简" panose="02010600040101010101" charset="-122"/>
                <a:cs typeface="报隶-简" panose="02010600040101010101" charset="-122"/>
              </a:rPr>
              <a:t>年</a:t>
            </a:r>
            <a:r>
              <a:rPr lang="en-US" sz="1800" dirty="0" smtClean="0">
                <a:solidFill>
                  <a:srgbClr val="2B9F7E"/>
                </a:solidFill>
                <a:latin typeface="报隶-简" panose="02010600040101010101" charset="-122"/>
                <a:ea typeface="报隶-简" panose="02010600040101010101" charset="-122"/>
                <a:cs typeface="报隶-简" panose="02010600040101010101" charset="-122"/>
              </a:rPr>
              <a:t>5</a:t>
            </a:r>
            <a:r>
              <a:rPr sz="1800" dirty="0" smtClean="0">
                <a:solidFill>
                  <a:srgbClr val="2B9F7E"/>
                </a:solidFill>
                <a:latin typeface="报隶-简" panose="02010600040101010101" charset="-122"/>
                <a:ea typeface="报隶-简" panose="02010600040101010101" charset="-122"/>
                <a:cs typeface="报隶-简" panose="02010600040101010101" charset="-122"/>
              </a:rPr>
              <a:t>月</a:t>
            </a:r>
          </a:p>
        </p:txBody>
      </p:sp>
      <p:sp>
        <p:nvSpPr>
          <p:cNvPr id="29" name="Shape 29"/>
          <p:cNvSpPr/>
          <p:nvPr/>
        </p:nvSpPr>
        <p:spPr>
          <a:xfrm>
            <a:off x="1487805" y="1899285"/>
            <a:ext cx="6167755" cy="2192020"/>
          </a:xfrm>
          <a:prstGeom prst="rect">
            <a:avLst/>
          </a:prstGeom>
          <a:ln w="12700">
            <a:miter lim="400000"/>
          </a:ln>
        </p:spPr>
        <p:txBody>
          <a:bodyPr wrap="square" lIns="34289" rIns="34289">
            <a:spAutoFit/>
          </a:bodyPr>
          <a:lstStyle/>
          <a:p>
            <a:pPr algn="ctr">
              <a:defRPr sz="5000">
                <a:solidFill>
                  <a:srgbClr val="5193C9"/>
                </a:solidFill>
                <a:latin typeface="Xingkai SC Light" panose="02010600040101010101" charset="-122"/>
                <a:ea typeface="Xingkai SC Light" panose="02010600040101010101" charset="-122"/>
                <a:cs typeface="Xingkai SC Light" panose="02010600040101010101" charset="-122"/>
                <a:sym typeface="Xingkai SC Light" panose="02010600040101010101" charset="-122"/>
              </a:defRPr>
            </a:pPr>
            <a:r>
              <a:rPr lang="zh-CN" altLang="en-US" sz="5400" dirty="0" smtClean="0">
                <a:solidFill>
                  <a:srgbClr val="004E97"/>
                </a:solidFill>
                <a:latin typeface="报隶-简" panose="02010600040101010101" charset="-122"/>
                <a:ea typeface="报隶-简" panose="02010600040101010101" charset="-122"/>
                <a:cs typeface="华文行楷"/>
              </a:rPr>
              <a:t>青岛大学</a:t>
            </a:r>
          </a:p>
          <a:p>
            <a:pPr algn="ctr">
              <a:defRPr sz="5000">
                <a:solidFill>
                  <a:srgbClr val="5193C9"/>
                </a:solidFill>
                <a:latin typeface="Xingkai SC Light" panose="02010600040101010101" charset="-122"/>
                <a:ea typeface="Xingkai SC Light" panose="02010600040101010101" charset="-122"/>
                <a:cs typeface="Xingkai SC Light" panose="02010600040101010101" charset="-122"/>
                <a:sym typeface="Xingkai SC Light" panose="02010600040101010101" charset="-122"/>
              </a:defRPr>
            </a:pPr>
            <a:endParaRPr lang="en-US" altLang="zh-CN" sz="5400" dirty="0" smtClean="0">
              <a:solidFill>
                <a:srgbClr val="004E97"/>
              </a:solidFill>
              <a:latin typeface="报隶-简" panose="02010600040101010101" charset="-122"/>
              <a:ea typeface="报隶-简" panose="02010600040101010101" charset="-122"/>
              <a:cs typeface="华文行楷"/>
            </a:endParaRPr>
          </a:p>
          <a:p>
            <a:pPr algn="ctr">
              <a:defRPr sz="5000">
                <a:solidFill>
                  <a:srgbClr val="5193C9"/>
                </a:solidFill>
                <a:latin typeface="Xingkai SC Light" panose="02010600040101010101" charset="-122"/>
                <a:ea typeface="Xingkai SC Light" panose="02010600040101010101" charset="-122"/>
                <a:cs typeface="Xingkai SC Light" panose="02010600040101010101" charset="-122"/>
                <a:sym typeface="Xingkai SC Light" panose="02010600040101010101" charset="-122"/>
              </a:defRPr>
            </a:pPr>
            <a:r>
              <a:rPr sz="2850" dirty="0" smtClean="0">
                <a:solidFill>
                  <a:srgbClr val="004E97"/>
                </a:solidFill>
                <a:latin typeface="报隶-简" panose="02010600040101010101" charset="-122"/>
                <a:ea typeface="报隶-简" panose="02010600040101010101" charset="-122"/>
              </a:rPr>
              <a:t>大型仪器设备共享管理系统使用培训</a:t>
            </a: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hape 89"/>
          <p:cNvSpPr>
            <a:spLocks noChangeArrowheads="1"/>
          </p:cNvSpPr>
          <p:nvPr/>
        </p:nvSpPr>
        <p:spPr bwMode="auto">
          <a:xfrm>
            <a:off x="5459730" y="2665730"/>
            <a:ext cx="1153795" cy="398780"/>
          </a:xfrm>
          <a:prstGeom prst="rect">
            <a:avLst/>
          </a:prstGeom>
          <a:solidFill>
            <a:srgbClr val="5193C9"/>
          </a:solidFill>
          <a:ln w="12700">
            <a:noFill/>
            <a:miter lim="400000"/>
          </a:ln>
        </p:spPr>
        <p:txBody>
          <a:bodyPr wrap="square" lIns="45719" rIns="45719">
            <a:spAutoFit/>
          </a:bodyPr>
          <a:lstStyle/>
          <a:p>
            <a:pPr hangingPunct="0"/>
            <a:r>
              <a:rPr lang="en-US" altLang="zh-CN" sz="2000" b="1" dirty="0">
                <a:solidFill>
                  <a:srgbClr val="FFFFFF"/>
                </a:solidFill>
                <a:latin typeface="张海山锐线体简"/>
                <a:ea typeface="张海山锐线体简"/>
                <a:cs typeface="张海山锐线体简"/>
                <a:sym typeface="张海山锐线体简"/>
              </a:rPr>
              <a:t>PART </a:t>
            </a:r>
            <a:r>
              <a:rPr lang="en-US" altLang="zh-CN" sz="2000" b="1" dirty="0" smtClean="0">
                <a:solidFill>
                  <a:srgbClr val="FFFFFF"/>
                </a:solidFill>
                <a:latin typeface="张海山锐线体简"/>
                <a:ea typeface="张海山锐线体简"/>
                <a:cs typeface="张海山锐线体简"/>
                <a:sym typeface="张海山锐线体简"/>
              </a:rPr>
              <a:t>3</a:t>
            </a:r>
            <a:endParaRPr lang="en-US" altLang="zh-CN" sz="2000" b="1" dirty="0">
              <a:solidFill>
                <a:srgbClr val="FFFFFF"/>
              </a:solidFill>
              <a:latin typeface="张海山锐线体简"/>
              <a:ea typeface="张海山锐线体简"/>
              <a:cs typeface="张海山锐线体简"/>
              <a:sym typeface="张海山锐线体简"/>
            </a:endParaRPr>
          </a:p>
        </p:txBody>
      </p:sp>
      <p:sp>
        <p:nvSpPr>
          <p:cNvPr id="90" name="Shape 90"/>
          <p:cNvSpPr/>
          <p:nvPr/>
        </p:nvSpPr>
        <p:spPr>
          <a:xfrm rot="5400000" flipH="1">
            <a:off x="4237037" y="3845719"/>
            <a:ext cx="447675" cy="385762"/>
          </a:xfrm>
          <a:prstGeom prst="triangle">
            <a:avLst/>
          </a:prstGeom>
          <a:solidFill>
            <a:schemeClr val="accent6"/>
          </a:solidFill>
          <a:ln w="12700">
            <a:miter lim="400000"/>
          </a:ln>
        </p:spPr>
        <p:txBody>
          <a:bodyPr lIns="45719" rIns="45719" anchor="ctr"/>
          <a:lstStyle/>
          <a:p>
            <a:pPr algn="ctr" hangingPunct="0">
              <a:defRPr/>
            </a:pPr>
            <a:endParaRPr lang="zh-CN" altLang="en-US" sz="1800">
              <a:solidFill>
                <a:srgbClr val="FFFFFF"/>
              </a:solidFill>
              <a:latin typeface="Helvetica" pitchFamily="34" charset="0"/>
              <a:cs typeface="+mn-cs"/>
              <a:sym typeface="Helvetica" pitchFamily="34" charset="0"/>
            </a:endParaRPr>
          </a:p>
        </p:txBody>
      </p:sp>
      <p:sp>
        <p:nvSpPr>
          <p:cNvPr id="11268" name="Shape 92"/>
          <p:cNvSpPr>
            <a:spLocks noChangeArrowheads="1"/>
          </p:cNvSpPr>
          <p:nvPr/>
        </p:nvSpPr>
        <p:spPr bwMode="auto">
          <a:xfrm>
            <a:off x="5510213" y="3795713"/>
            <a:ext cx="3240087" cy="19050"/>
          </a:xfrm>
          <a:prstGeom prst="rect">
            <a:avLst/>
          </a:prstGeom>
          <a:solidFill>
            <a:srgbClr val="5193C9"/>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69" name="Shape 93"/>
          <p:cNvSpPr>
            <a:spLocks noChangeArrowheads="1"/>
          </p:cNvSpPr>
          <p:nvPr/>
        </p:nvSpPr>
        <p:spPr bwMode="auto">
          <a:xfrm rot="5400000" flipH="1">
            <a:off x="-1200150" y="1196975"/>
            <a:ext cx="6862763" cy="4459287"/>
          </a:xfrm>
          <a:prstGeom prst="triangle">
            <a:avLst>
              <a:gd name="adj" fmla="val 50000"/>
            </a:avLst>
          </a:prstGeom>
          <a:noFill/>
          <a:ln w="38100">
            <a:solidFill>
              <a:srgbClr val="5193C9"/>
            </a:solidFill>
            <a:miter lim="8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70" name="Shape 94"/>
          <p:cNvSpPr>
            <a:spLocks noChangeArrowheads="1"/>
          </p:cNvSpPr>
          <p:nvPr/>
        </p:nvSpPr>
        <p:spPr bwMode="auto">
          <a:xfrm rot="5400000" flipH="1">
            <a:off x="3683794" y="2304257"/>
            <a:ext cx="1296987" cy="1117600"/>
          </a:xfrm>
          <a:prstGeom prst="triangle">
            <a:avLst>
              <a:gd name="adj" fmla="val 50000"/>
            </a:avLst>
          </a:prstGeom>
          <a:solidFill>
            <a:srgbClr val="CCE8CF"/>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
        <p:nvSpPr>
          <p:cNvPr id="4" name="Shape 91"/>
          <p:cNvSpPr>
            <a:spLocks noChangeArrowheads="1"/>
          </p:cNvSpPr>
          <p:nvPr/>
        </p:nvSpPr>
        <p:spPr bwMode="auto">
          <a:xfrm>
            <a:off x="5710268" y="3138675"/>
            <a:ext cx="2554543" cy="584775"/>
          </a:xfrm>
          <a:prstGeom prst="rect">
            <a:avLst/>
          </a:prstGeom>
          <a:noFill/>
          <a:ln w="12700">
            <a:noFill/>
            <a:miter lim="400000"/>
          </a:ln>
        </p:spPr>
        <p:txBody>
          <a:bodyPr wrap="none" lIns="45719" rIns="45719">
            <a:spAutoFit/>
          </a:bodyPr>
          <a:lstStyle/>
          <a:p>
            <a:r>
              <a:rPr lang="zh-CN" altLang="en-US" sz="3200" b="1" dirty="0" smtClean="0">
                <a:solidFill>
                  <a:srgbClr val="4472C4"/>
                </a:solidFill>
                <a:latin typeface="报隶-简" panose="02010600040101010101" charset="-122"/>
                <a:ea typeface="报隶-简" panose="02010600040101010101" charset="-122"/>
              </a:rPr>
              <a:t>仪器预约送样</a:t>
            </a:r>
            <a:endParaRPr lang="zh-CN" altLang="en-US" sz="3200" b="1" dirty="0">
              <a:solidFill>
                <a:srgbClr val="4472C4"/>
              </a:solidFill>
              <a:latin typeface="报隶-简" panose="02010600040101010101" charset="-122"/>
              <a:ea typeface="报隶-简" panose="02010600040101010101" charset="-122"/>
            </a:endParaRPr>
          </a:p>
        </p:txBody>
      </p:sp>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hape 96"/>
          <p:cNvSpPr>
            <a:spLocks noChangeArrowheads="1"/>
          </p:cNvSpPr>
          <p:nvPr/>
        </p:nvSpPr>
        <p:spPr bwMode="auto">
          <a:xfrm>
            <a:off x="214789" y="66358"/>
            <a:ext cx="1718310" cy="583565"/>
          </a:xfrm>
          <a:prstGeom prst="rect">
            <a:avLst/>
          </a:prstGeom>
          <a:noFill/>
          <a:ln w="12700">
            <a:noFill/>
            <a:miter lim="400000"/>
          </a:ln>
        </p:spPr>
        <p:txBody>
          <a:bodyPr wrap="none" lIns="45719" rIns="45719">
            <a:spAutoFit/>
          </a:bodyPr>
          <a:lstStyle/>
          <a:p>
            <a:pPr algn="ctr" hangingPunct="0"/>
            <a:r>
              <a:rPr lang="zh-CN" altLang="en-US" sz="3200" b="1">
                <a:solidFill>
                  <a:srgbClr val="4472C4"/>
                </a:solidFill>
                <a:latin typeface="报隶-简" panose="02010600040101010101" charset="-122"/>
                <a:ea typeface="报隶-简" panose="02010600040101010101" charset="-122"/>
                <a:sym typeface="Helvetica" pitchFamily="34" charset="0"/>
              </a:rPr>
              <a:t>经费授权</a:t>
            </a:r>
          </a:p>
        </p:txBody>
      </p:sp>
      <p:pic>
        <p:nvPicPr>
          <p:cNvPr id="2" name="图片 1"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4" name="图片 4" descr="截屏2021-10-19 下午4.54.03"/>
          <p:cNvPicPr>
            <a:picLocks noChangeAspect="1"/>
          </p:cNvPicPr>
          <p:nvPr/>
        </p:nvPicPr>
        <p:blipFill>
          <a:blip r:embed="rId3"/>
          <a:stretch>
            <a:fillRect/>
          </a:stretch>
        </p:blipFill>
        <p:spPr>
          <a:xfrm>
            <a:off x="214630" y="608330"/>
            <a:ext cx="8929370" cy="4389120"/>
          </a:xfrm>
          <a:prstGeom prst="rect">
            <a:avLst/>
          </a:prstGeom>
        </p:spPr>
      </p:pic>
      <p:sp>
        <p:nvSpPr>
          <p:cNvPr id="100" name="文本框 99"/>
          <p:cNvSpPr txBox="1"/>
          <p:nvPr/>
        </p:nvSpPr>
        <p:spPr>
          <a:xfrm>
            <a:off x="214788" y="5543925"/>
            <a:ext cx="8929211" cy="584775"/>
          </a:xfrm>
          <a:prstGeom prst="rect">
            <a:avLst/>
          </a:prstGeom>
          <a:noFill/>
          <a:ln w="9525">
            <a:noFill/>
          </a:ln>
        </p:spPr>
        <p:txBody>
          <a:bodyPr wrap="square">
            <a:spAutoFit/>
          </a:bodyPr>
          <a:lstStyle/>
          <a:p>
            <a:pPr marL="266700" indent="-266700" algn="l"/>
            <a:r>
              <a:rPr lang="en-US" sz="1600" b="0" dirty="0" smtClean="0">
                <a:latin typeface="Wingdings" panose="05000000000000000000" charset="0"/>
                <a:cs typeface="宋体" charset="0"/>
              </a:rPr>
              <a:t>l </a:t>
            </a:r>
            <a:r>
              <a:rPr lang="zh-CN" sz="1600" b="0" dirty="0">
                <a:cs typeface="宋体" charset="0"/>
              </a:rPr>
              <a:t>通过财务接口将经费负责人名下经费的项目名称及经费卡号获取到大仪系统报销管理中；</a:t>
            </a:r>
            <a:endParaRPr lang="en-US" sz="1600" b="1" dirty="0">
              <a:solidFill>
                <a:srgbClr val="70AD47"/>
              </a:solidFill>
              <a:latin typeface="Wingdings" panose="05000000000000000000" charset="0"/>
              <a:cs typeface="宋体" charset="0"/>
            </a:endParaRPr>
          </a:p>
          <a:p>
            <a:pPr marL="266700" indent="-266700" algn="l"/>
            <a:r>
              <a:rPr lang="en-US" sz="1600" b="1" dirty="0">
                <a:solidFill>
                  <a:srgbClr val="70AD47"/>
                </a:solidFill>
                <a:latin typeface="Wingdings" panose="05000000000000000000" charset="0"/>
                <a:cs typeface="宋体" charset="0"/>
              </a:rPr>
              <a:t>l </a:t>
            </a:r>
            <a:r>
              <a:rPr lang="zh-CN" sz="1600" b="1" dirty="0">
                <a:solidFill>
                  <a:srgbClr val="70AD47"/>
                </a:solidFill>
                <a:cs typeface="宋体" charset="0"/>
              </a:rPr>
              <a:t>课题组</a:t>
            </a:r>
            <a:r>
              <a:rPr lang="zh-CN" sz="1600" b="1" dirty="0" smtClean="0">
                <a:solidFill>
                  <a:srgbClr val="70AD47"/>
                </a:solidFill>
                <a:cs typeface="宋体" charset="0"/>
              </a:rPr>
              <a:t>负责人</a:t>
            </a:r>
            <a:r>
              <a:rPr lang="en-US" altLang="zh-CN" sz="1600" b="1" dirty="0" smtClean="0">
                <a:solidFill>
                  <a:srgbClr val="70AD47"/>
                </a:solidFill>
                <a:cs typeface="宋体" charset="0"/>
              </a:rPr>
              <a:t>/</a:t>
            </a:r>
            <a:r>
              <a:rPr lang="en-US" altLang="zh-CN" sz="1600" b="1" dirty="0" smtClean="0">
                <a:solidFill>
                  <a:srgbClr val="70AD47"/>
                </a:solidFill>
                <a:cs typeface="宋体" charset="0"/>
              </a:rPr>
              <a:t>PI</a:t>
            </a:r>
            <a:r>
              <a:rPr lang="zh-CN" altLang="en-US" sz="1600" b="1" dirty="0" smtClean="0">
                <a:solidFill>
                  <a:srgbClr val="70AD47"/>
                </a:solidFill>
                <a:cs typeface="宋体" charset="0"/>
              </a:rPr>
              <a:t>助理</a:t>
            </a:r>
            <a:r>
              <a:rPr lang="zh-CN" sz="1600" b="0" dirty="0" smtClean="0">
                <a:cs typeface="宋体" charset="0"/>
              </a:rPr>
              <a:t>可以</a:t>
            </a:r>
            <a:r>
              <a:rPr lang="zh-CN" sz="1600" b="0" dirty="0">
                <a:cs typeface="宋体" charset="0"/>
              </a:rPr>
              <a:t>点击【添加授权】将自己的经费授权给组内用户使用</a:t>
            </a:r>
            <a:r>
              <a:rPr lang="zh-CN" sz="1600" b="0" dirty="0" smtClean="0">
                <a:cs typeface="宋体" charset="0"/>
              </a:rPr>
              <a:t>；</a:t>
            </a:r>
            <a:endParaRPr lang="en-US" sz="1600" b="1" dirty="0">
              <a:solidFill>
                <a:srgbClr val="70AD47"/>
              </a:solidFill>
              <a:latin typeface="Wingdings" panose="05000000000000000000" charset="0"/>
              <a:cs typeface="宋体" charset="0"/>
            </a:endParaRPr>
          </a:p>
        </p:txBody>
      </p:sp>
    </p:spTree>
    <p:extLst>
      <p:ext uri="{BB962C8B-B14F-4D97-AF65-F5344CB8AC3E}">
        <p14:creationId xmlns:p14="http://schemas.microsoft.com/office/powerpoint/2010/main" val="324772603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a:t>预约流</a:t>
            </a:r>
            <a:r>
              <a:rPr kumimoji="1" lang="zh-CN" altLang="en-US" dirty="0" smtClean="0"/>
              <a:t>程</a:t>
            </a:r>
            <a:endParaRPr kumimoji="1" lang="zh-CN" altLang="en-US" dirty="0"/>
          </a:p>
        </p:txBody>
      </p:sp>
      <p:sp>
        <p:nvSpPr>
          <p:cNvPr id="56" name="燕尾形 55"/>
          <p:cNvSpPr/>
          <p:nvPr/>
        </p:nvSpPr>
        <p:spPr>
          <a:xfrm>
            <a:off x="6928804" y="3113404"/>
            <a:ext cx="742634" cy="742634"/>
          </a:xfrm>
          <a:prstGeom prst="chevron">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cxnSp>
        <p:nvCxnSpPr>
          <p:cNvPr id="57" name="直接连接符 6"/>
          <p:cNvCxnSpPr/>
          <p:nvPr/>
        </p:nvCxnSpPr>
        <p:spPr>
          <a:xfrm flipH="1">
            <a:off x="1952482" y="3484722"/>
            <a:ext cx="5253074" cy="0"/>
          </a:xfrm>
          <a:prstGeom prst="line">
            <a:avLst/>
          </a:prstGeom>
          <a:ln w="34925">
            <a:solidFill>
              <a:schemeClr val="accent5"/>
            </a:solidFill>
            <a:headEnd type="oval"/>
            <a:tailEnd type="none" w="lg" len="lg"/>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6160486" y="3406065"/>
            <a:ext cx="157314" cy="157314"/>
          </a:xfrm>
          <a:prstGeom prst="ellipse">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9" name="直接连接符 9"/>
          <p:cNvCxnSpPr/>
          <p:nvPr/>
        </p:nvCxnSpPr>
        <p:spPr>
          <a:xfrm flipH="1" flipV="1">
            <a:off x="6237209" y="2865941"/>
            <a:ext cx="1935" cy="54012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64" name="等腰三角形 14"/>
          <p:cNvSpPr/>
          <p:nvPr/>
        </p:nvSpPr>
        <p:spPr>
          <a:xfrm>
            <a:off x="6043882" y="2867598"/>
            <a:ext cx="169489" cy="146111"/>
          </a:xfrm>
          <a:prstGeom prst="triangle">
            <a:avLst>
              <a:gd name="adj" fmla="val 100000"/>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6" name="椭圆 65"/>
          <p:cNvSpPr/>
          <p:nvPr/>
        </p:nvSpPr>
        <p:spPr>
          <a:xfrm>
            <a:off x="5390762" y="3421810"/>
            <a:ext cx="157314" cy="157314"/>
          </a:xfrm>
          <a:prstGeom prst="ellipse">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7" name="直接连接符 17"/>
          <p:cNvCxnSpPr/>
          <p:nvPr/>
        </p:nvCxnSpPr>
        <p:spPr>
          <a:xfrm flipH="1" flipV="1">
            <a:off x="5473795" y="3579124"/>
            <a:ext cx="2156" cy="540812"/>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68" name="等腰三角形 18"/>
          <p:cNvSpPr/>
          <p:nvPr/>
        </p:nvSpPr>
        <p:spPr>
          <a:xfrm>
            <a:off x="5268480" y="3960279"/>
            <a:ext cx="169489" cy="146111"/>
          </a:xfrm>
          <a:prstGeom prst="triangle">
            <a:avLst>
              <a:gd name="adj" fmla="val 100000"/>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9" name="文本框 68"/>
          <p:cNvSpPr txBox="1"/>
          <p:nvPr/>
        </p:nvSpPr>
        <p:spPr>
          <a:xfrm>
            <a:off x="4086225" y="3887470"/>
            <a:ext cx="1265555" cy="714375"/>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学生按时测试</a:t>
            </a:r>
            <a:br>
              <a:rPr lang="zh-CN" altLang="en-US" sz="1350" dirty="0">
                <a:latin typeface="微软雅黑" panose="020B0503020204020204" charset="-122"/>
                <a:ea typeface="微软雅黑" panose="020B0503020204020204" charset="-122"/>
              </a:rPr>
            </a:br>
            <a:r>
              <a:rPr lang="zh-CN" altLang="en-US" sz="1350" dirty="0">
                <a:latin typeface="微软雅黑" panose="020B0503020204020204" charset="-122"/>
                <a:ea typeface="微软雅黑" panose="020B0503020204020204" charset="-122"/>
              </a:rPr>
              <a:t>使用完毕后进行反馈</a:t>
            </a:r>
          </a:p>
        </p:txBody>
      </p:sp>
      <p:sp>
        <p:nvSpPr>
          <p:cNvPr id="74" name="椭圆 73"/>
          <p:cNvSpPr/>
          <p:nvPr/>
        </p:nvSpPr>
        <p:spPr>
          <a:xfrm>
            <a:off x="4574399" y="3394860"/>
            <a:ext cx="157314" cy="157314"/>
          </a:xfrm>
          <a:prstGeom prst="ellipse">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5" name="直接连接符 25"/>
          <p:cNvCxnSpPr/>
          <p:nvPr/>
        </p:nvCxnSpPr>
        <p:spPr>
          <a:xfrm flipH="1" flipV="1">
            <a:off x="4631764" y="2401061"/>
            <a:ext cx="14971" cy="998461"/>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2535485" y="2757351"/>
            <a:ext cx="1948638" cy="507831"/>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学生填写预约相关</a:t>
            </a:r>
            <a:r>
              <a:rPr lang="zh-CN" altLang="en-US" sz="1350" dirty="0" smtClean="0">
                <a:latin typeface="微软雅黑" panose="020B0503020204020204" charset="-122"/>
                <a:ea typeface="微软雅黑" panose="020B0503020204020204" charset="-122"/>
              </a:rPr>
              <a:t>参数</a:t>
            </a:r>
            <a:r>
              <a:rPr lang="zh-CN" altLang="en-US" sz="1350" dirty="0" smtClean="0">
                <a:solidFill>
                  <a:srgbClr val="FF0000"/>
                </a:solidFill>
                <a:latin typeface="微软雅黑" panose="020B0503020204020204" charset="-122"/>
                <a:ea typeface="微软雅黑" panose="020B0503020204020204" charset="-122"/>
              </a:rPr>
              <a:t>选择经费卡号</a:t>
            </a:r>
            <a:endParaRPr lang="zh-CN" altLang="en-US" sz="1350" dirty="0">
              <a:solidFill>
                <a:srgbClr val="FF0000"/>
              </a:solidFill>
              <a:latin typeface="微软雅黑" panose="020B0503020204020204" charset="-122"/>
              <a:ea typeface="微软雅黑" panose="020B0503020204020204" charset="-122"/>
            </a:endParaRPr>
          </a:p>
        </p:txBody>
      </p:sp>
      <p:sp>
        <p:nvSpPr>
          <p:cNvPr id="80" name="等腰三角形 30"/>
          <p:cNvSpPr/>
          <p:nvPr/>
        </p:nvSpPr>
        <p:spPr>
          <a:xfrm>
            <a:off x="4451472" y="2861053"/>
            <a:ext cx="169489" cy="146111"/>
          </a:xfrm>
          <a:prstGeom prst="triangle">
            <a:avLst>
              <a:gd name="adj" fmla="val 100000"/>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2" name="椭圆 81"/>
          <p:cNvSpPr/>
          <p:nvPr/>
        </p:nvSpPr>
        <p:spPr>
          <a:xfrm>
            <a:off x="2972376" y="3406065"/>
            <a:ext cx="157314" cy="157314"/>
          </a:xfrm>
          <a:prstGeom prst="ellipse">
            <a:avLst/>
          </a:prstGeom>
          <a:solidFill>
            <a:schemeClr val="accent5"/>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3" name="直接连接符 33"/>
          <p:cNvCxnSpPr/>
          <p:nvPr/>
        </p:nvCxnSpPr>
        <p:spPr>
          <a:xfrm flipV="1">
            <a:off x="3055409" y="3563379"/>
            <a:ext cx="0" cy="122590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84" name="等腰三角形 34"/>
          <p:cNvSpPr/>
          <p:nvPr/>
        </p:nvSpPr>
        <p:spPr>
          <a:xfrm>
            <a:off x="2850094" y="3944534"/>
            <a:ext cx="169489" cy="146111"/>
          </a:xfrm>
          <a:prstGeom prst="triangle">
            <a:avLst>
              <a:gd name="adj" fmla="val 100000"/>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A3D562"/>
              </a:solidFill>
            </a:endParaRPr>
          </a:p>
        </p:txBody>
      </p:sp>
      <p:sp>
        <p:nvSpPr>
          <p:cNvPr id="85" name="文本框 84"/>
          <p:cNvSpPr txBox="1"/>
          <p:nvPr/>
        </p:nvSpPr>
        <p:spPr>
          <a:xfrm>
            <a:off x="768560" y="3819625"/>
            <a:ext cx="2079338" cy="300082"/>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仪器管理员设置工作时间</a:t>
            </a:r>
          </a:p>
        </p:txBody>
      </p:sp>
      <p:sp>
        <p:nvSpPr>
          <p:cNvPr id="86" name="等腰三角形 36"/>
          <p:cNvSpPr/>
          <p:nvPr/>
        </p:nvSpPr>
        <p:spPr>
          <a:xfrm>
            <a:off x="2845799" y="4297071"/>
            <a:ext cx="169489" cy="146111"/>
          </a:xfrm>
          <a:prstGeom prst="triangle">
            <a:avLst>
              <a:gd name="adj" fmla="val 100000"/>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A3D562"/>
              </a:solidFill>
            </a:endParaRPr>
          </a:p>
        </p:txBody>
      </p:sp>
      <p:sp>
        <p:nvSpPr>
          <p:cNvPr id="87" name="文本框 86"/>
          <p:cNvSpPr txBox="1"/>
          <p:nvPr/>
        </p:nvSpPr>
        <p:spPr>
          <a:xfrm>
            <a:off x="770255" y="4217670"/>
            <a:ext cx="2079625" cy="299085"/>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仪器管理员设置预约表单</a:t>
            </a:r>
          </a:p>
        </p:txBody>
      </p:sp>
      <p:sp>
        <p:nvSpPr>
          <p:cNvPr id="88" name="等腰三角形 38"/>
          <p:cNvSpPr/>
          <p:nvPr/>
        </p:nvSpPr>
        <p:spPr>
          <a:xfrm>
            <a:off x="2850093" y="4631974"/>
            <a:ext cx="169489" cy="146111"/>
          </a:xfrm>
          <a:prstGeom prst="triangle">
            <a:avLst>
              <a:gd name="adj" fmla="val 100000"/>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rgbClr val="A3D562"/>
              </a:solidFill>
            </a:endParaRPr>
          </a:p>
        </p:txBody>
      </p:sp>
      <p:sp>
        <p:nvSpPr>
          <p:cNvPr id="89" name="文本框 88"/>
          <p:cNvSpPr txBox="1"/>
          <p:nvPr/>
        </p:nvSpPr>
        <p:spPr>
          <a:xfrm>
            <a:off x="2266950" y="4564380"/>
            <a:ext cx="582930" cy="299085"/>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其他</a:t>
            </a:r>
          </a:p>
        </p:txBody>
      </p:sp>
      <p:sp>
        <p:nvSpPr>
          <p:cNvPr id="90" name="文本框 89"/>
          <p:cNvSpPr txBox="1"/>
          <p:nvPr/>
        </p:nvSpPr>
        <p:spPr>
          <a:xfrm>
            <a:off x="7698529" y="3360109"/>
            <a:ext cx="583913" cy="300082"/>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完成</a:t>
            </a:r>
          </a:p>
        </p:txBody>
      </p:sp>
      <p:grpSp>
        <p:nvGrpSpPr>
          <p:cNvPr id="91" name="组合 88"/>
          <p:cNvGrpSpPr/>
          <p:nvPr/>
        </p:nvGrpSpPr>
        <p:grpSpPr>
          <a:xfrm rot="20806723">
            <a:off x="1647585" y="3318373"/>
            <a:ext cx="359877" cy="349253"/>
            <a:chOff x="841006" y="3250301"/>
            <a:chExt cx="532049" cy="516342"/>
          </a:xfrm>
          <a:solidFill>
            <a:schemeClr val="accent5"/>
          </a:solidFill>
        </p:grpSpPr>
        <p:sp>
          <p:nvSpPr>
            <p:cNvPr id="92" name="等腰三角形 86"/>
            <p:cNvSpPr/>
            <p:nvPr/>
          </p:nvSpPr>
          <p:spPr>
            <a:xfrm rot="18835401">
              <a:off x="974240" y="3159726"/>
              <a:ext cx="308240" cy="489390"/>
            </a:xfrm>
            <a:prstGeom prst="triangl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3" name="等腰三角形 87"/>
            <p:cNvSpPr/>
            <p:nvPr/>
          </p:nvSpPr>
          <p:spPr>
            <a:xfrm rot="15137465">
              <a:off x="931581" y="3367828"/>
              <a:ext cx="308240" cy="489390"/>
            </a:xfrm>
            <a:prstGeom prst="triangle">
              <a:avLst/>
            </a:prstGeom>
            <a:gr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5" name="圆角矩形 4"/>
          <p:cNvSpPr/>
          <p:nvPr/>
        </p:nvSpPr>
        <p:spPr>
          <a:xfrm>
            <a:off x="844569" y="3294801"/>
            <a:ext cx="627725" cy="371749"/>
          </a:xfrm>
          <a:prstGeom prst="roundRect">
            <a:avLst>
              <a:gd name="adj" fmla="val 0"/>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r>
              <a:rPr kumimoji="1" lang="zh-CN" altLang="en-US" sz="1350" dirty="0"/>
              <a:t>预约</a:t>
            </a:r>
          </a:p>
        </p:txBody>
      </p:sp>
      <p:sp>
        <p:nvSpPr>
          <p:cNvPr id="54" name="文本框 53"/>
          <p:cNvSpPr txBox="1"/>
          <p:nvPr/>
        </p:nvSpPr>
        <p:spPr>
          <a:xfrm>
            <a:off x="5435874" y="2786163"/>
            <a:ext cx="639409" cy="300082"/>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扣费</a:t>
            </a:r>
          </a:p>
        </p:txBody>
      </p:sp>
      <p:sp>
        <p:nvSpPr>
          <p:cNvPr id="94" name="文本框 93"/>
          <p:cNvSpPr txBox="1"/>
          <p:nvPr/>
        </p:nvSpPr>
        <p:spPr>
          <a:xfrm>
            <a:off x="2909778" y="2052943"/>
            <a:ext cx="1617799" cy="507831"/>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学生选择需要做实验的仪器进行预约</a:t>
            </a:r>
          </a:p>
        </p:txBody>
      </p:sp>
      <p:sp>
        <p:nvSpPr>
          <p:cNvPr id="95" name="等腰三角形 30"/>
          <p:cNvSpPr/>
          <p:nvPr/>
        </p:nvSpPr>
        <p:spPr>
          <a:xfrm>
            <a:off x="4427088" y="2396188"/>
            <a:ext cx="169489" cy="146111"/>
          </a:xfrm>
          <a:prstGeom prst="triangle">
            <a:avLst>
              <a:gd name="adj" fmla="val 100000"/>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kumimoji="1" lang="zh-CN" altLang="en-US" dirty="0" smtClean="0"/>
              <a:t>送样流程</a:t>
            </a:r>
            <a:endParaRPr kumimoji="1" lang="zh-CN" altLang="en-US" dirty="0"/>
          </a:p>
        </p:txBody>
      </p:sp>
      <p:sp>
        <p:nvSpPr>
          <p:cNvPr id="56" name="燕尾形 55"/>
          <p:cNvSpPr/>
          <p:nvPr/>
        </p:nvSpPr>
        <p:spPr>
          <a:xfrm>
            <a:off x="7089749" y="3217147"/>
            <a:ext cx="742634" cy="742634"/>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tx1"/>
              </a:solidFill>
            </a:endParaRPr>
          </a:p>
        </p:txBody>
      </p:sp>
      <p:cxnSp>
        <p:nvCxnSpPr>
          <p:cNvPr id="57" name="直接连接符 6"/>
          <p:cNvCxnSpPr>
            <a:endCxn id="93" idx="3"/>
          </p:cNvCxnSpPr>
          <p:nvPr/>
        </p:nvCxnSpPr>
        <p:spPr>
          <a:xfrm flipH="1" flipV="1">
            <a:off x="1486912" y="3572900"/>
            <a:ext cx="5879590" cy="15564"/>
          </a:xfrm>
          <a:prstGeom prst="line">
            <a:avLst/>
          </a:prstGeom>
          <a:ln w="34925">
            <a:solidFill>
              <a:srgbClr val="E5C243"/>
            </a:solidFill>
            <a:headEnd type="oval"/>
            <a:tailEnd type="none" w="lg" len="lg"/>
          </a:ln>
        </p:spPr>
        <p:style>
          <a:lnRef idx="1">
            <a:schemeClr val="accent1"/>
          </a:lnRef>
          <a:fillRef idx="0">
            <a:schemeClr val="accent1"/>
          </a:fillRef>
          <a:effectRef idx="0">
            <a:schemeClr val="accent1"/>
          </a:effectRef>
          <a:fontRef idx="minor">
            <a:schemeClr val="tx1"/>
          </a:fontRef>
        </p:style>
      </p:cxnSp>
      <p:sp>
        <p:nvSpPr>
          <p:cNvPr id="58" name="椭圆 57"/>
          <p:cNvSpPr/>
          <p:nvPr/>
        </p:nvSpPr>
        <p:spPr>
          <a:xfrm>
            <a:off x="6321431" y="3509807"/>
            <a:ext cx="157314" cy="15731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59" name="直接连接符 9"/>
          <p:cNvCxnSpPr>
            <a:stCxn id="58" idx="0"/>
          </p:cNvCxnSpPr>
          <p:nvPr/>
        </p:nvCxnSpPr>
        <p:spPr>
          <a:xfrm flipH="1" flipV="1">
            <a:off x="6399364" y="2636297"/>
            <a:ext cx="725" cy="873510"/>
          </a:xfrm>
          <a:prstGeom prst="line">
            <a:avLst/>
          </a:prstGeom>
          <a:ln>
            <a:solidFill>
              <a:srgbClr val="E5C243"/>
            </a:solidFill>
          </a:ln>
        </p:spPr>
        <p:style>
          <a:lnRef idx="1">
            <a:schemeClr val="accent1"/>
          </a:lnRef>
          <a:fillRef idx="0">
            <a:schemeClr val="accent1"/>
          </a:fillRef>
          <a:effectRef idx="0">
            <a:schemeClr val="accent1"/>
          </a:effectRef>
          <a:fontRef idx="minor">
            <a:schemeClr val="tx1"/>
          </a:fontRef>
        </p:style>
      </p:cxnSp>
      <p:sp>
        <p:nvSpPr>
          <p:cNvPr id="61" name="文本框 60"/>
          <p:cNvSpPr txBox="1"/>
          <p:nvPr/>
        </p:nvSpPr>
        <p:spPr>
          <a:xfrm>
            <a:off x="4719955" y="2504440"/>
            <a:ext cx="1601470" cy="299085"/>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学生得到测样结果</a:t>
            </a:r>
          </a:p>
        </p:txBody>
      </p:sp>
      <p:sp>
        <p:nvSpPr>
          <p:cNvPr id="62" name="等腰三角形 12"/>
          <p:cNvSpPr/>
          <p:nvPr/>
        </p:nvSpPr>
        <p:spPr>
          <a:xfrm>
            <a:off x="6200533" y="2636437"/>
            <a:ext cx="169489" cy="14611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4" name="等腰三角形 14"/>
          <p:cNvSpPr/>
          <p:nvPr/>
        </p:nvSpPr>
        <p:spPr>
          <a:xfrm>
            <a:off x="6204828" y="2971340"/>
            <a:ext cx="169489" cy="14611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6" name="椭圆 65"/>
          <p:cNvSpPr/>
          <p:nvPr/>
        </p:nvSpPr>
        <p:spPr>
          <a:xfrm>
            <a:off x="5260453" y="3509807"/>
            <a:ext cx="157314" cy="15731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67" name="直接连接符 17"/>
          <p:cNvCxnSpPr/>
          <p:nvPr/>
        </p:nvCxnSpPr>
        <p:spPr>
          <a:xfrm flipV="1">
            <a:off x="5343485" y="3667121"/>
            <a:ext cx="0" cy="1225908"/>
          </a:xfrm>
          <a:prstGeom prst="line">
            <a:avLst/>
          </a:prstGeom>
          <a:ln>
            <a:solidFill>
              <a:srgbClr val="E5C243"/>
            </a:solidFill>
          </a:ln>
        </p:spPr>
        <p:style>
          <a:lnRef idx="1">
            <a:schemeClr val="accent1"/>
          </a:lnRef>
          <a:fillRef idx="0">
            <a:schemeClr val="accent1"/>
          </a:fillRef>
          <a:effectRef idx="0">
            <a:schemeClr val="accent1"/>
          </a:effectRef>
          <a:fontRef idx="minor">
            <a:schemeClr val="tx1"/>
          </a:fontRef>
        </p:style>
      </p:cxnSp>
      <p:sp>
        <p:nvSpPr>
          <p:cNvPr id="68" name="等腰三角形 18"/>
          <p:cNvSpPr/>
          <p:nvPr/>
        </p:nvSpPr>
        <p:spPr>
          <a:xfrm>
            <a:off x="5138171" y="4048276"/>
            <a:ext cx="169489" cy="14611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9" name="文本框 68"/>
          <p:cNvSpPr txBox="1"/>
          <p:nvPr/>
        </p:nvSpPr>
        <p:spPr>
          <a:xfrm>
            <a:off x="3652133" y="3944534"/>
            <a:ext cx="1617799" cy="300082"/>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仪器管理员审批</a:t>
            </a:r>
          </a:p>
        </p:txBody>
      </p:sp>
      <p:sp>
        <p:nvSpPr>
          <p:cNvPr id="70" name="等腰三角形 20"/>
          <p:cNvSpPr/>
          <p:nvPr/>
        </p:nvSpPr>
        <p:spPr>
          <a:xfrm>
            <a:off x="5133876" y="4400813"/>
            <a:ext cx="169489" cy="14611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2" name="等腰三角形 22"/>
          <p:cNvSpPr/>
          <p:nvPr/>
        </p:nvSpPr>
        <p:spPr>
          <a:xfrm>
            <a:off x="5138171" y="4735717"/>
            <a:ext cx="169489" cy="14611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4" name="椭圆 73"/>
          <p:cNvSpPr/>
          <p:nvPr/>
        </p:nvSpPr>
        <p:spPr>
          <a:xfrm>
            <a:off x="4186256" y="3509807"/>
            <a:ext cx="157314" cy="15731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5" name="直接连接符 25"/>
          <p:cNvCxnSpPr/>
          <p:nvPr/>
        </p:nvCxnSpPr>
        <p:spPr>
          <a:xfrm flipV="1">
            <a:off x="4266832" y="2970711"/>
            <a:ext cx="310" cy="539097"/>
          </a:xfrm>
          <a:prstGeom prst="line">
            <a:avLst/>
          </a:prstGeom>
          <a:ln>
            <a:solidFill>
              <a:srgbClr val="E5C243"/>
            </a:solidFill>
          </a:ln>
        </p:spPr>
        <p:style>
          <a:lnRef idx="1">
            <a:schemeClr val="accent1"/>
          </a:lnRef>
          <a:fillRef idx="0">
            <a:schemeClr val="accent1"/>
          </a:fillRef>
          <a:effectRef idx="0">
            <a:schemeClr val="accent1"/>
          </a:effectRef>
          <a:fontRef idx="minor">
            <a:schemeClr val="tx1"/>
          </a:fontRef>
        </p:style>
      </p:cxnSp>
      <p:sp>
        <p:nvSpPr>
          <p:cNvPr id="77" name="文本框 76"/>
          <p:cNvSpPr txBox="1"/>
          <p:nvPr/>
        </p:nvSpPr>
        <p:spPr>
          <a:xfrm>
            <a:off x="2417334" y="2836324"/>
            <a:ext cx="1617799" cy="507831"/>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学生添加送样</a:t>
            </a:r>
            <a:r>
              <a:rPr lang="zh-CN" altLang="en-US" sz="1350" dirty="0" smtClean="0">
                <a:latin typeface="微软雅黑" panose="020B0503020204020204" charset="-122"/>
                <a:ea typeface="微软雅黑" panose="020B0503020204020204" charset="-122"/>
              </a:rPr>
              <a:t>申请</a:t>
            </a:r>
            <a:r>
              <a:rPr lang="en-US" altLang="zh-CN" sz="1350" dirty="0" smtClean="0">
                <a:latin typeface="微软雅黑" panose="020B0503020204020204" charset="-122"/>
                <a:ea typeface="微软雅黑" panose="020B0503020204020204" charset="-122"/>
              </a:rPr>
              <a:t/>
            </a:r>
            <a:br>
              <a:rPr lang="en-US" altLang="zh-CN" sz="1350" dirty="0" smtClean="0">
                <a:latin typeface="微软雅黑" panose="020B0503020204020204" charset="-122"/>
                <a:ea typeface="微软雅黑" panose="020B0503020204020204" charset="-122"/>
              </a:rPr>
            </a:br>
            <a:r>
              <a:rPr lang="zh-CN" altLang="en-US" sz="1350" dirty="0" smtClean="0">
                <a:solidFill>
                  <a:srgbClr val="FF0000"/>
                </a:solidFill>
                <a:latin typeface="微软雅黑" panose="020B0503020204020204" charset="-122"/>
                <a:ea typeface="微软雅黑" panose="020B0503020204020204" charset="-122"/>
              </a:rPr>
              <a:t>选择经费卡号</a:t>
            </a:r>
            <a:endParaRPr lang="zh-CN" altLang="en-US" sz="1350" dirty="0">
              <a:solidFill>
                <a:srgbClr val="FF0000"/>
              </a:solidFill>
              <a:latin typeface="微软雅黑" panose="020B0503020204020204" charset="-122"/>
              <a:ea typeface="微软雅黑" panose="020B0503020204020204" charset="-122"/>
            </a:endParaRPr>
          </a:p>
        </p:txBody>
      </p:sp>
      <p:sp>
        <p:nvSpPr>
          <p:cNvPr id="80" name="等腰三角形 30"/>
          <p:cNvSpPr/>
          <p:nvPr/>
        </p:nvSpPr>
        <p:spPr>
          <a:xfrm>
            <a:off x="4071571" y="2971340"/>
            <a:ext cx="168825" cy="14611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2" name="椭圆 81"/>
          <p:cNvSpPr/>
          <p:nvPr/>
        </p:nvSpPr>
        <p:spPr>
          <a:xfrm>
            <a:off x="3133321" y="3509807"/>
            <a:ext cx="156698" cy="15731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3" name="直接连接符 33"/>
          <p:cNvCxnSpPr/>
          <p:nvPr/>
        </p:nvCxnSpPr>
        <p:spPr>
          <a:xfrm flipV="1">
            <a:off x="3216354" y="3667121"/>
            <a:ext cx="0" cy="1225908"/>
          </a:xfrm>
          <a:prstGeom prst="line">
            <a:avLst/>
          </a:prstGeom>
          <a:ln>
            <a:solidFill>
              <a:srgbClr val="E5C243"/>
            </a:solidFill>
          </a:ln>
        </p:spPr>
        <p:style>
          <a:lnRef idx="1">
            <a:schemeClr val="accent1"/>
          </a:lnRef>
          <a:fillRef idx="0">
            <a:schemeClr val="accent1"/>
          </a:fillRef>
          <a:effectRef idx="0">
            <a:schemeClr val="accent1"/>
          </a:effectRef>
          <a:fontRef idx="minor">
            <a:schemeClr val="tx1"/>
          </a:fontRef>
        </p:style>
      </p:cxnSp>
      <p:sp>
        <p:nvSpPr>
          <p:cNvPr id="84" name="等腰三角形 34"/>
          <p:cNvSpPr/>
          <p:nvPr/>
        </p:nvSpPr>
        <p:spPr>
          <a:xfrm>
            <a:off x="3011040" y="4048276"/>
            <a:ext cx="168825" cy="14611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5" name="文本框 84"/>
          <p:cNvSpPr txBox="1"/>
          <p:nvPr/>
        </p:nvSpPr>
        <p:spPr>
          <a:xfrm>
            <a:off x="882015" y="3977005"/>
            <a:ext cx="2129155" cy="299085"/>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仪器管理员设置工作时间</a:t>
            </a:r>
          </a:p>
        </p:txBody>
      </p:sp>
      <p:sp>
        <p:nvSpPr>
          <p:cNvPr id="86" name="等腰三角形 36"/>
          <p:cNvSpPr/>
          <p:nvPr/>
        </p:nvSpPr>
        <p:spPr>
          <a:xfrm>
            <a:off x="3006744" y="4400813"/>
            <a:ext cx="169489" cy="14611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7" name="文本框 86"/>
          <p:cNvSpPr txBox="1"/>
          <p:nvPr/>
        </p:nvSpPr>
        <p:spPr>
          <a:xfrm>
            <a:off x="871220" y="4321810"/>
            <a:ext cx="2128520" cy="299085"/>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仪器管理员设置预约表单</a:t>
            </a:r>
          </a:p>
        </p:txBody>
      </p:sp>
      <p:sp>
        <p:nvSpPr>
          <p:cNvPr id="88" name="等腰三角形 38"/>
          <p:cNvSpPr/>
          <p:nvPr/>
        </p:nvSpPr>
        <p:spPr>
          <a:xfrm>
            <a:off x="3011039" y="4735717"/>
            <a:ext cx="169489" cy="146111"/>
          </a:xfrm>
          <a:prstGeom prst="triangle">
            <a:avLst>
              <a:gd name="adj" fmla="val 10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9" name="文本框 88"/>
          <p:cNvSpPr txBox="1"/>
          <p:nvPr/>
        </p:nvSpPr>
        <p:spPr>
          <a:xfrm>
            <a:off x="2417445" y="4671695"/>
            <a:ext cx="662940" cy="299085"/>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其他</a:t>
            </a:r>
          </a:p>
        </p:txBody>
      </p:sp>
      <p:sp>
        <p:nvSpPr>
          <p:cNvPr id="90" name="文本框 89"/>
          <p:cNvSpPr txBox="1"/>
          <p:nvPr/>
        </p:nvSpPr>
        <p:spPr>
          <a:xfrm>
            <a:off x="7886417" y="3452972"/>
            <a:ext cx="559083" cy="300082"/>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完成</a:t>
            </a:r>
          </a:p>
        </p:txBody>
      </p:sp>
      <p:grpSp>
        <p:nvGrpSpPr>
          <p:cNvPr id="91" name="组合 88"/>
          <p:cNvGrpSpPr/>
          <p:nvPr/>
        </p:nvGrpSpPr>
        <p:grpSpPr>
          <a:xfrm rot="20806723">
            <a:off x="1162947" y="3411532"/>
            <a:ext cx="359877" cy="349253"/>
            <a:chOff x="841006" y="3250301"/>
            <a:chExt cx="532049" cy="516342"/>
          </a:xfrm>
          <a:solidFill>
            <a:schemeClr val="bg2"/>
          </a:solidFill>
        </p:grpSpPr>
        <p:sp>
          <p:nvSpPr>
            <p:cNvPr id="92" name="等腰三角形 86"/>
            <p:cNvSpPr/>
            <p:nvPr/>
          </p:nvSpPr>
          <p:spPr>
            <a:xfrm rot="18835401">
              <a:off x="974240" y="3159726"/>
              <a:ext cx="308240" cy="4893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3" name="等腰三角形 87"/>
            <p:cNvSpPr/>
            <p:nvPr/>
          </p:nvSpPr>
          <p:spPr>
            <a:xfrm rot="15137465">
              <a:off x="931581" y="3367828"/>
              <a:ext cx="308240" cy="48939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sp>
        <p:nvSpPr>
          <p:cNvPr id="42" name="圆角矩形 41"/>
          <p:cNvSpPr/>
          <p:nvPr/>
        </p:nvSpPr>
        <p:spPr>
          <a:xfrm>
            <a:off x="402264" y="3387960"/>
            <a:ext cx="627725" cy="371749"/>
          </a:xfrm>
          <a:prstGeom prst="roundRect">
            <a:avLst>
              <a:gd name="adj" fmla="val 0"/>
            </a:avLst>
          </a:prstGeom>
          <a:solidFill>
            <a:srgbClr val="E5C243"/>
          </a:solidFill>
        </p:spPr>
        <p:style>
          <a:lnRef idx="3">
            <a:schemeClr val="lt1"/>
          </a:lnRef>
          <a:fillRef idx="1">
            <a:schemeClr val="accent3"/>
          </a:fillRef>
          <a:effectRef idx="1">
            <a:schemeClr val="accent3"/>
          </a:effectRef>
          <a:fontRef idx="minor">
            <a:schemeClr val="lt1"/>
          </a:fontRef>
        </p:style>
        <p:txBody>
          <a:bodyPr rtlCol="0" anchor="ctr"/>
          <a:lstStyle/>
          <a:p>
            <a:pPr algn="ctr"/>
            <a:r>
              <a:rPr kumimoji="1" lang="zh-CN" altLang="en-US" sz="1350" dirty="0"/>
              <a:t>送样</a:t>
            </a:r>
          </a:p>
        </p:txBody>
      </p:sp>
      <p:sp>
        <p:nvSpPr>
          <p:cNvPr id="47" name="文本框 46"/>
          <p:cNvSpPr txBox="1"/>
          <p:nvPr/>
        </p:nvSpPr>
        <p:spPr>
          <a:xfrm>
            <a:off x="3651920" y="4302039"/>
            <a:ext cx="1617799" cy="300082"/>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仪器管理员测试</a:t>
            </a:r>
          </a:p>
        </p:txBody>
      </p:sp>
      <p:sp>
        <p:nvSpPr>
          <p:cNvPr id="48" name="文本框 47"/>
          <p:cNvSpPr txBox="1"/>
          <p:nvPr/>
        </p:nvSpPr>
        <p:spPr>
          <a:xfrm>
            <a:off x="3869055" y="4660265"/>
            <a:ext cx="1252220" cy="299085"/>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上传测样结果</a:t>
            </a:r>
          </a:p>
        </p:txBody>
      </p:sp>
      <p:sp>
        <p:nvSpPr>
          <p:cNvPr id="94" name="文本框 93"/>
          <p:cNvSpPr txBox="1"/>
          <p:nvPr/>
        </p:nvSpPr>
        <p:spPr>
          <a:xfrm>
            <a:off x="5742940" y="2885440"/>
            <a:ext cx="578485" cy="299085"/>
          </a:xfrm>
          <a:prstGeom prst="rect">
            <a:avLst/>
          </a:prstGeom>
          <a:noFill/>
        </p:spPr>
        <p:txBody>
          <a:bodyPr wrap="square" rtlCol="0">
            <a:spAutoFit/>
          </a:bodyPr>
          <a:lstStyle/>
          <a:p>
            <a:r>
              <a:rPr lang="zh-CN" altLang="en-US" sz="1350" dirty="0">
                <a:latin typeface="微软雅黑" panose="020B0503020204020204" charset="-122"/>
                <a:ea typeface="微软雅黑" panose="020B0503020204020204" charset="-122"/>
              </a:rPr>
              <a:t>扣费</a:t>
            </a: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hape 89"/>
          <p:cNvSpPr>
            <a:spLocks noChangeArrowheads="1"/>
          </p:cNvSpPr>
          <p:nvPr/>
        </p:nvSpPr>
        <p:spPr bwMode="auto">
          <a:xfrm>
            <a:off x="5459730" y="2665730"/>
            <a:ext cx="1153795" cy="398780"/>
          </a:xfrm>
          <a:prstGeom prst="rect">
            <a:avLst/>
          </a:prstGeom>
          <a:solidFill>
            <a:srgbClr val="5193C9"/>
          </a:solidFill>
          <a:ln w="12700">
            <a:noFill/>
            <a:miter lim="400000"/>
          </a:ln>
        </p:spPr>
        <p:txBody>
          <a:bodyPr wrap="square" lIns="45719" rIns="45719">
            <a:spAutoFit/>
          </a:bodyPr>
          <a:lstStyle/>
          <a:p>
            <a:pPr hangingPunct="0"/>
            <a:r>
              <a:rPr lang="en-US" altLang="zh-CN" sz="2000" b="1" dirty="0">
                <a:solidFill>
                  <a:srgbClr val="FFFFFF"/>
                </a:solidFill>
                <a:latin typeface="张海山锐线体简"/>
                <a:ea typeface="张海山锐线体简"/>
                <a:cs typeface="张海山锐线体简"/>
                <a:sym typeface="张海山锐线体简"/>
              </a:rPr>
              <a:t>PART </a:t>
            </a:r>
            <a:r>
              <a:rPr lang="en-US" altLang="zh-CN" sz="2000" b="1" dirty="0" smtClean="0">
                <a:solidFill>
                  <a:srgbClr val="FFFFFF"/>
                </a:solidFill>
                <a:latin typeface="张海山锐线体简"/>
                <a:ea typeface="张海山锐线体简"/>
                <a:cs typeface="张海山锐线体简"/>
                <a:sym typeface="张海山锐线体简"/>
              </a:rPr>
              <a:t>4</a:t>
            </a:r>
            <a:endParaRPr lang="en-US" altLang="zh-CN" sz="2000" b="1" dirty="0">
              <a:solidFill>
                <a:srgbClr val="FFFFFF"/>
              </a:solidFill>
              <a:latin typeface="张海山锐线体简"/>
              <a:ea typeface="张海山锐线体简"/>
              <a:cs typeface="张海山锐线体简"/>
              <a:sym typeface="张海山锐线体简"/>
            </a:endParaRPr>
          </a:p>
        </p:txBody>
      </p:sp>
      <p:sp>
        <p:nvSpPr>
          <p:cNvPr id="90" name="Shape 90"/>
          <p:cNvSpPr/>
          <p:nvPr/>
        </p:nvSpPr>
        <p:spPr>
          <a:xfrm rot="5400000" flipH="1">
            <a:off x="4237037" y="3845719"/>
            <a:ext cx="447675" cy="385762"/>
          </a:xfrm>
          <a:prstGeom prst="triangle">
            <a:avLst/>
          </a:prstGeom>
          <a:solidFill>
            <a:schemeClr val="accent6"/>
          </a:solidFill>
          <a:ln w="12700">
            <a:miter lim="400000"/>
          </a:ln>
        </p:spPr>
        <p:txBody>
          <a:bodyPr lIns="45719" rIns="45719" anchor="ctr"/>
          <a:lstStyle/>
          <a:p>
            <a:pPr algn="ctr" hangingPunct="0">
              <a:defRPr/>
            </a:pPr>
            <a:endParaRPr lang="zh-CN" altLang="en-US" sz="1800">
              <a:solidFill>
                <a:srgbClr val="FFFFFF"/>
              </a:solidFill>
              <a:latin typeface="Helvetica" pitchFamily="34" charset="0"/>
              <a:cs typeface="+mn-cs"/>
              <a:sym typeface="Helvetica" pitchFamily="34" charset="0"/>
            </a:endParaRPr>
          </a:p>
        </p:txBody>
      </p:sp>
      <p:sp>
        <p:nvSpPr>
          <p:cNvPr id="11268" name="Shape 92"/>
          <p:cNvSpPr>
            <a:spLocks noChangeArrowheads="1"/>
          </p:cNvSpPr>
          <p:nvPr/>
        </p:nvSpPr>
        <p:spPr bwMode="auto">
          <a:xfrm>
            <a:off x="5510213" y="3795713"/>
            <a:ext cx="3240087" cy="19050"/>
          </a:xfrm>
          <a:prstGeom prst="rect">
            <a:avLst/>
          </a:prstGeom>
          <a:solidFill>
            <a:srgbClr val="5193C9"/>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69" name="Shape 93"/>
          <p:cNvSpPr>
            <a:spLocks noChangeArrowheads="1"/>
          </p:cNvSpPr>
          <p:nvPr/>
        </p:nvSpPr>
        <p:spPr bwMode="auto">
          <a:xfrm rot="5400000" flipH="1">
            <a:off x="-1200150" y="1196975"/>
            <a:ext cx="6862763" cy="4459287"/>
          </a:xfrm>
          <a:prstGeom prst="triangle">
            <a:avLst>
              <a:gd name="adj" fmla="val 50000"/>
            </a:avLst>
          </a:prstGeom>
          <a:noFill/>
          <a:ln w="38100">
            <a:solidFill>
              <a:srgbClr val="5193C9"/>
            </a:solidFill>
            <a:miter lim="8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70" name="Shape 94"/>
          <p:cNvSpPr>
            <a:spLocks noChangeArrowheads="1"/>
          </p:cNvSpPr>
          <p:nvPr/>
        </p:nvSpPr>
        <p:spPr bwMode="auto">
          <a:xfrm rot="5400000" flipH="1">
            <a:off x="3683794" y="2304257"/>
            <a:ext cx="1296987" cy="1117600"/>
          </a:xfrm>
          <a:prstGeom prst="triangle">
            <a:avLst>
              <a:gd name="adj" fmla="val 50000"/>
            </a:avLst>
          </a:prstGeom>
          <a:solidFill>
            <a:srgbClr val="CCE8CF"/>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
        <p:nvSpPr>
          <p:cNvPr id="4" name="Shape 91"/>
          <p:cNvSpPr>
            <a:spLocks noChangeArrowheads="1"/>
          </p:cNvSpPr>
          <p:nvPr/>
        </p:nvSpPr>
        <p:spPr bwMode="auto">
          <a:xfrm>
            <a:off x="5710268" y="3138675"/>
            <a:ext cx="2839720" cy="583565"/>
          </a:xfrm>
          <a:prstGeom prst="rect">
            <a:avLst/>
          </a:prstGeom>
          <a:noFill/>
          <a:ln w="12700">
            <a:noFill/>
            <a:miter lim="400000"/>
          </a:ln>
        </p:spPr>
        <p:txBody>
          <a:bodyPr wrap="none" lIns="45719" rIns="45719">
            <a:spAutoFit/>
          </a:bodyPr>
          <a:lstStyle/>
          <a:p>
            <a:r>
              <a:rPr lang="en-US" altLang="zh-CN" sz="3200" b="1" dirty="0">
                <a:solidFill>
                  <a:srgbClr val="4472C4"/>
                </a:solidFill>
                <a:latin typeface="报隶-简" panose="02010600040101010101" charset="-122"/>
                <a:ea typeface="报隶-简" panose="02010600040101010101" charset="-122"/>
              </a:rPr>
              <a:t>App</a:t>
            </a:r>
            <a:r>
              <a:rPr lang="zh-CN" altLang="en-US" sz="3200" b="1" dirty="0">
                <a:solidFill>
                  <a:srgbClr val="4472C4"/>
                </a:solidFill>
                <a:latin typeface="报隶-简" panose="02010600040101010101" charset="-122"/>
                <a:ea typeface="报隶-简" panose="02010600040101010101" charset="-122"/>
              </a:rPr>
              <a:t>注册与使用</a:t>
            </a:r>
          </a:p>
        </p:txBody>
      </p:sp>
    </p:spTree>
    <p:extLst>
      <p:ext uri="{BB962C8B-B14F-4D97-AF65-F5344CB8AC3E}">
        <p14:creationId xmlns:p14="http://schemas.microsoft.com/office/powerpoint/2010/main" val="13924042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773430" y="2461260"/>
            <a:ext cx="3485515" cy="3485515"/>
          </a:xfrm>
          <a:prstGeom prst="rect">
            <a:avLst/>
          </a:prstGeom>
        </p:spPr>
      </p:pic>
      <p:pic>
        <p:nvPicPr>
          <p:cNvPr id="3" name="图片 2" descr="基理logo 横版 绿色"/>
          <p:cNvPicPr>
            <a:picLocks noChangeAspect="1"/>
          </p:cNvPicPr>
          <p:nvPr/>
        </p:nvPicPr>
        <p:blipFill>
          <a:blip r:embed="rId3"/>
          <a:stretch>
            <a:fillRect/>
          </a:stretch>
        </p:blipFill>
        <p:spPr>
          <a:xfrm>
            <a:off x="7393305" y="179705"/>
            <a:ext cx="1598930" cy="356870"/>
          </a:xfrm>
          <a:prstGeom prst="rect">
            <a:avLst/>
          </a:prstGeom>
        </p:spPr>
      </p:pic>
      <p:sp>
        <p:nvSpPr>
          <p:cNvPr id="159" name="Shape 159"/>
          <p:cNvSpPr/>
          <p:nvPr/>
        </p:nvSpPr>
        <p:spPr>
          <a:xfrm>
            <a:off x="215857" y="66940"/>
            <a:ext cx="1595755"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en-US" altLang="zh-CN" dirty="0">
                <a:solidFill>
                  <a:srgbClr val="4472C4"/>
                </a:solidFill>
                <a:latin typeface="报隶-简" panose="02010600040101010101" charset="-122"/>
                <a:ea typeface="报隶-简" panose="02010600040101010101" charset="-122"/>
              </a:rPr>
              <a:t>App</a:t>
            </a:r>
            <a:r>
              <a:rPr lang="zh-CN" altLang="en-US" dirty="0">
                <a:solidFill>
                  <a:srgbClr val="4472C4"/>
                </a:solidFill>
                <a:latin typeface="报隶-简" panose="02010600040101010101" charset="-122"/>
                <a:ea typeface="报隶-简" panose="02010600040101010101" charset="-122"/>
              </a:rPr>
              <a:t>下载</a:t>
            </a:r>
          </a:p>
        </p:txBody>
      </p:sp>
      <p:sp>
        <p:nvSpPr>
          <p:cNvPr id="5" name="文本框 4"/>
          <p:cNvSpPr txBox="1"/>
          <p:nvPr/>
        </p:nvSpPr>
        <p:spPr>
          <a:xfrm>
            <a:off x="215900" y="900430"/>
            <a:ext cx="4601210" cy="82867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2400" i="0" u="none" strike="noStrike" cap="none" spc="0" normalizeH="0" baseline="0">
                <a:ln>
                  <a:noFill/>
                </a:ln>
                <a:solidFill>
                  <a:srgbClr val="4472C4"/>
                </a:solidFill>
                <a:effectLst/>
                <a:uFillTx/>
                <a:latin typeface="报隶-简" panose="02010600040101010101" charset="-122"/>
                <a:ea typeface="报隶-简" panose="02010600040101010101" charset="-122"/>
                <a:cs typeface="报隶-简" panose="02010600040101010101" charset="-122"/>
                <a:sym typeface="等线"/>
              </a:rPr>
              <a:t>各大手机应用商店搜索“仪器控”，</a:t>
            </a:r>
          </a:p>
          <a:p>
            <a:pPr marL="0" marR="0" indent="0" algn="l" defTabSz="914400" rtl="0" fontAlgn="auto" latinLnBrk="0" hangingPunct="0">
              <a:lnSpc>
                <a:spcPct val="100000"/>
              </a:lnSpc>
              <a:spcBef>
                <a:spcPts val="0"/>
              </a:spcBef>
              <a:spcAft>
                <a:spcPts val="0"/>
              </a:spcAft>
              <a:buClrTx/>
              <a:buSzTx/>
              <a:buFontTx/>
              <a:buNone/>
            </a:pPr>
            <a:r>
              <a:rPr kumimoji="0" lang="zh-CN" altLang="en-US" sz="2400" i="0" u="none" strike="noStrike" cap="none" spc="0" normalizeH="0" baseline="0">
                <a:ln>
                  <a:noFill/>
                </a:ln>
                <a:solidFill>
                  <a:srgbClr val="4472C4"/>
                </a:solidFill>
                <a:effectLst/>
                <a:uFillTx/>
                <a:latin typeface="报隶-简" panose="02010600040101010101" charset="-122"/>
                <a:ea typeface="报隶-简" panose="02010600040101010101" charset="-122"/>
                <a:cs typeface="报隶-简" panose="02010600040101010101" charset="-122"/>
                <a:sym typeface="等线"/>
              </a:rPr>
              <a:t>或扫描下方二维码进行下载。</a:t>
            </a:r>
          </a:p>
        </p:txBody>
      </p:sp>
      <p:pic>
        <p:nvPicPr>
          <p:cNvPr id="6" name="图片 5"/>
          <p:cNvPicPr>
            <a:picLocks noChangeAspect="1"/>
          </p:cNvPicPr>
          <p:nvPr/>
        </p:nvPicPr>
        <p:blipFill>
          <a:blip r:embed="rId4"/>
          <a:srcRect t="4574" b="2509"/>
          <a:stretch>
            <a:fillRect/>
          </a:stretch>
        </p:blipFill>
        <p:spPr>
          <a:xfrm>
            <a:off x="5560060" y="1363980"/>
            <a:ext cx="2579370" cy="5187950"/>
          </a:xfrm>
          <a:prstGeom prst="rect">
            <a:avLst/>
          </a:prstGeom>
        </p:spPr>
      </p:pic>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
        <p:nvSpPr>
          <p:cNvPr id="159" name="Shape 159"/>
          <p:cNvSpPr/>
          <p:nvPr/>
        </p:nvSpPr>
        <p:spPr>
          <a:xfrm>
            <a:off x="215857" y="66940"/>
            <a:ext cx="4544695"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zh-CN" altLang="en-US" dirty="0">
                <a:solidFill>
                  <a:srgbClr val="4472C4"/>
                </a:solidFill>
                <a:latin typeface="报隶-简" panose="02010600040101010101" charset="-122"/>
                <a:ea typeface="报隶-简" panose="02010600040101010101" charset="-122"/>
              </a:rPr>
              <a:t>注册账号及绑定大仪账号</a:t>
            </a:r>
          </a:p>
        </p:txBody>
      </p:sp>
      <p:grpSp>
        <p:nvGrpSpPr>
          <p:cNvPr id="6" name="组合 5"/>
          <p:cNvGrpSpPr/>
          <p:nvPr/>
        </p:nvGrpSpPr>
        <p:grpSpPr>
          <a:xfrm>
            <a:off x="6430645" y="1113155"/>
            <a:ext cx="2560955" cy="5513070"/>
            <a:chOff x="7288" y="1802"/>
            <a:chExt cx="4350" cy="8998"/>
          </a:xfrm>
        </p:grpSpPr>
        <p:pic>
          <p:nvPicPr>
            <p:cNvPr id="4" name="图片 3"/>
            <p:cNvPicPr>
              <a:picLocks noChangeAspect="1"/>
            </p:cNvPicPr>
            <p:nvPr/>
          </p:nvPicPr>
          <p:blipFill>
            <a:blip r:embed="rId3"/>
            <a:srcRect t="4603" b="-3996"/>
            <a:stretch>
              <a:fillRect/>
            </a:stretch>
          </p:blipFill>
          <p:spPr>
            <a:xfrm>
              <a:off x="7288" y="1802"/>
              <a:ext cx="4351" cy="8998"/>
            </a:xfrm>
            <a:prstGeom prst="rect">
              <a:avLst/>
            </a:prstGeom>
          </p:spPr>
        </p:pic>
        <p:sp>
          <p:nvSpPr>
            <p:cNvPr id="5" name="矩形 4"/>
            <p:cNvSpPr/>
            <p:nvPr/>
          </p:nvSpPr>
          <p:spPr>
            <a:xfrm>
              <a:off x="9121" y="6603"/>
              <a:ext cx="479" cy="303"/>
            </a:xfrm>
            <a:prstGeom prst="rect">
              <a:avLst/>
            </a:prstGeom>
            <a:solidFill>
              <a:srgbClr val="181818"/>
            </a:solidFill>
            <a:ln w="12700" cap="flat">
              <a:no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等线"/>
              </a:endParaRPr>
            </a:p>
          </p:txBody>
        </p:sp>
      </p:grpSp>
      <p:grpSp>
        <p:nvGrpSpPr>
          <p:cNvPr id="14" name="组合 13"/>
          <p:cNvGrpSpPr/>
          <p:nvPr/>
        </p:nvGrpSpPr>
        <p:grpSpPr>
          <a:xfrm>
            <a:off x="2720975" y="920115"/>
            <a:ext cx="2661920" cy="5513705"/>
            <a:chOff x="4673" y="1752"/>
            <a:chExt cx="4192" cy="8683"/>
          </a:xfrm>
        </p:grpSpPr>
        <p:pic>
          <p:nvPicPr>
            <p:cNvPr id="9" name="图片 8"/>
            <p:cNvPicPr>
              <a:picLocks noChangeAspect="1"/>
            </p:cNvPicPr>
            <p:nvPr/>
          </p:nvPicPr>
          <p:blipFill>
            <a:blip r:embed="rId4"/>
            <a:srcRect t="4278"/>
            <a:stretch>
              <a:fillRect/>
            </a:stretch>
          </p:blipFill>
          <p:spPr>
            <a:xfrm>
              <a:off x="4673" y="1752"/>
              <a:ext cx="4192" cy="8682"/>
            </a:xfrm>
            <a:prstGeom prst="rect">
              <a:avLst/>
            </a:prstGeom>
          </p:spPr>
        </p:pic>
        <p:sp>
          <p:nvSpPr>
            <p:cNvPr id="10" name="椭圆 9"/>
            <p:cNvSpPr/>
            <p:nvPr/>
          </p:nvSpPr>
          <p:spPr>
            <a:xfrm>
              <a:off x="8180" y="9891"/>
              <a:ext cx="544" cy="544"/>
            </a:xfrm>
            <a:prstGeom prst="ellipse">
              <a:avLst/>
            </a:prstGeom>
            <a:noFill/>
            <a:ln w="28575" cap="flat">
              <a:solidFill>
                <a:srgbClr val="FF0000"/>
              </a:solidFill>
              <a:prstDash val="solid"/>
              <a:miter lim="800000"/>
            </a:ln>
            <a:extLst>
              <a:ext uri="{909E8E84-426E-40DD-AFC4-6F175D3DCCD1}">
                <a14:hiddenFill xmlns:a14="http://schemas.microsoft.com/office/drawing/2010/main">
                  <a:solidFill>
                    <a:srgbClr val="FF0000"/>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1" i="0" u="none" strike="noStrike" cap="none" spc="0" normalizeH="0" baseline="0">
                <a:ln>
                  <a:noFill/>
                </a:ln>
                <a:solidFill>
                  <a:srgbClr val="000000"/>
                </a:solidFill>
                <a:effectLst/>
                <a:uFillTx/>
                <a:latin typeface="+mj-lt"/>
                <a:ea typeface="+mj-ea"/>
                <a:cs typeface="+mj-cs"/>
                <a:sym typeface="等线"/>
              </a:endParaRPr>
            </a:p>
          </p:txBody>
        </p:sp>
        <p:sp>
          <p:nvSpPr>
            <p:cNvPr id="11" name="椭圆 10"/>
            <p:cNvSpPr/>
            <p:nvPr/>
          </p:nvSpPr>
          <p:spPr>
            <a:xfrm>
              <a:off x="8321" y="1753"/>
              <a:ext cx="544" cy="544"/>
            </a:xfrm>
            <a:prstGeom prst="ellipse">
              <a:avLst/>
            </a:prstGeom>
            <a:noFill/>
            <a:ln w="28575" cap="flat">
              <a:solidFill>
                <a:srgbClr val="FF0000"/>
              </a:solidFill>
              <a:prstDash val="solid"/>
              <a:miter lim="800000"/>
            </a:ln>
            <a:extLst>
              <a:ext uri="{909E8E84-426E-40DD-AFC4-6F175D3DCCD1}">
                <a14:hiddenFill xmlns:a14="http://schemas.microsoft.com/office/drawing/2010/main">
                  <a:solidFill>
                    <a:srgbClr val="FF0000"/>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1" i="0" u="none" strike="noStrike" cap="none" spc="0" normalizeH="0" baseline="0">
                <a:ln>
                  <a:noFill/>
                </a:ln>
                <a:solidFill>
                  <a:srgbClr val="000000"/>
                </a:solidFill>
                <a:effectLst/>
                <a:uFillTx/>
                <a:latin typeface="+mj-lt"/>
                <a:ea typeface="+mj-ea"/>
                <a:cs typeface="+mj-cs"/>
                <a:sym typeface="等线"/>
              </a:endParaRPr>
            </a:p>
          </p:txBody>
        </p:sp>
      </p:grpSp>
      <p:grpSp>
        <p:nvGrpSpPr>
          <p:cNvPr id="13" name="组合 12"/>
          <p:cNvGrpSpPr/>
          <p:nvPr/>
        </p:nvGrpSpPr>
        <p:grpSpPr>
          <a:xfrm>
            <a:off x="93980" y="1265555"/>
            <a:ext cx="2430780" cy="4822190"/>
            <a:chOff x="340" y="2296"/>
            <a:chExt cx="3828" cy="7594"/>
          </a:xfrm>
        </p:grpSpPr>
        <p:pic>
          <p:nvPicPr>
            <p:cNvPr id="7" name="图片 6"/>
            <p:cNvPicPr>
              <a:picLocks noChangeAspect="1"/>
            </p:cNvPicPr>
            <p:nvPr/>
          </p:nvPicPr>
          <p:blipFill>
            <a:blip r:embed="rId5"/>
            <a:srcRect t="4722" b="2065"/>
            <a:stretch>
              <a:fillRect/>
            </a:stretch>
          </p:blipFill>
          <p:spPr>
            <a:xfrm>
              <a:off x="340" y="2296"/>
              <a:ext cx="3829" cy="7595"/>
            </a:xfrm>
            <a:prstGeom prst="rect">
              <a:avLst/>
            </a:prstGeom>
          </p:spPr>
        </p:pic>
        <p:sp>
          <p:nvSpPr>
            <p:cNvPr id="12" name="椭圆 11"/>
            <p:cNvSpPr/>
            <p:nvPr/>
          </p:nvSpPr>
          <p:spPr>
            <a:xfrm>
              <a:off x="2459" y="8925"/>
              <a:ext cx="544" cy="544"/>
            </a:xfrm>
            <a:prstGeom prst="ellipse">
              <a:avLst/>
            </a:prstGeom>
            <a:noFill/>
            <a:ln w="28575" cap="flat">
              <a:solidFill>
                <a:srgbClr val="FF0000"/>
              </a:solidFill>
              <a:prstDash val="solid"/>
              <a:miter lim="800000"/>
            </a:ln>
            <a:extLst>
              <a:ext uri="{909E8E84-426E-40DD-AFC4-6F175D3DCCD1}">
                <a14:hiddenFill xmlns:a14="http://schemas.microsoft.com/office/drawing/2010/main">
                  <a:solidFill>
                    <a:srgbClr val="FF0000"/>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1" i="0" u="none" strike="noStrike" cap="none" spc="0" normalizeH="0" baseline="0">
                <a:ln>
                  <a:noFill/>
                </a:ln>
                <a:solidFill>
                  <a:srgbClr val="000000"/>
                </a:solidFill>
                <a:effectLst/>
                <a:uFillTx/>
                <a:latin typeface="+mj-lt"/>
                <a:ea typeface="+mj-ea"/>
                <a:cs typeface="+mj-cs"/>
                <a:sym typeface="等线"/>
              </a:endParaRPr>
            </a:p>
          </p:txBody>
        </p:sp>
      </p:grpSp>
      <p:cxnSp>
        <p:nvCxnSpPr>
          <p:cNvPr id="15" name="直接箭头连接符 14"/>
          <p:cNvCxnSpPr>
            <a:stCxn id="9" idx="3"/>
          </p:cNvCxnSpPr>
          <p:nvPr/>
        </p:nvCxnSpPr>
        <p:spPr>
          <a:xfrm>
            <a:off x="5382895" y="3676650"/>
            <a:ext cx="1047750" cy="0"/>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sp>
        <p:nvSpPr>
          <p:cNvPr id="16" name="文本框 15"/>
          <p:cNvSpPr txBox="1"/>
          <p:nvPr/>
        </p:nvSpPr>
        <p:spPr>
          <a:xfrm>
            <a:off x="5426075" y="3309620"/>
            <a:ext cx="1004570" cy="36703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0" hangingPunct="0">
              <a:lnSpc>
                <a:spcPct val="100000"/>
              </a:lnSpc>
              <a:spcBef>
                <a:spcPts val="0"/>
              </a:spcBef>
              <a:spcAft>
                <a:spcPts val="0"/>
              </a:spcAft>
              <a:buClrTx/>
              <a:buSzTx/>
              <a:buFontTx/>
              <a:buNone/>
            </a:pPr>
            <a:r>
              <a:rPr kumimoji="0" lang="zh-CN" altLang="en-US" sz="1800" b="0" i="0" u="none" strike="noStrike" cap="none" spc="0" normalizeH="0" baseline="0">
                <a:ln>
                  <a:noFill/>
                </a:ln>
                <a:solidFill>
                  <a:srgbClr val="4472C4"/>
                </a:solidFill>
                <a:effectLst/>
                <a:uFillTx/>
                <a:latin typeface="报隶-简" panose="02010600040101010101" charset="-122"/>
                <a:ea typeface="报隶-简" panose="02010600040101010101" charset="-122"/>
                <a:cs typeface="+mj-cs"/>
                <a:sym typeface="等线"/>
              </a:rPr>
              <a:t>关联账号</a:t>
            </a:r>
          </a:p>
        </p:txBody>
      </p:sp>
      <p:sp>
        <p:nvSpPr>
          <p:cNvPr id="17" name="椭圆 16"/>
          <p:cNvSpPr/>
          <p:nvPr/>
        </p:nvSpPr>
        <p:spPr>
          <a:xfrm>
            <a:off x="7393305" y="4523317"/>
            <a:ext cx="831215" cy="468206"/>
          </a:xfrm>
          <a:prstGeom prst="ellipse">
            <a:avLst/>
          </a:prstGeom>
          <a:noFill/>
          <a:ln w="28575" cap="flat">
            <a:solidFill>
              <a:srgbClr val="FF0000"/>
            </a:solidFill>
            <a:prstDash val="solid"/>
            <a:miter lim="800000"/>
          </a:ln>
          <a:extLst>
            <a:ext uri="{909E8E84-426E-40DD-AFC4-6F175D3DCCD1}">
              <a14:hiddenFill xmlns:a14="http://schemas.microsoft.com/office/drawing/2010/main">
                <a:solidFill>
                  <a:srgbClr val="FF0000"/>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1" i="0" u="none" strike="noStrike" cap="none" spc="0" normalizeH="0" baseline="0">
              <a:ln>
                <a:noFill/>
              </a:ln>
              <a:solidFill>
                <a:srgbClr val="000000"/>
              </a:solidFill>
              <a:effectLst/>
              <a:uFillTx/>
              <a:latin typeface="+mj-lt"/>
              <a:ea typeface="+mj-ea"/>
              <a:cs typeface="+mj-cs"/>
              <a:sym typeface="等线"/>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215857" y="66940"/>
            <a:ext cx="2509520"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zh-CN" altLang="en-US" dirty="0">
                <a:solidFill>
                  <a:srgbClr val="4472C4"/>
                </a:solidFill>
                <a:latin typeface="报隶-简" panose="02010600040101010101" charset="-122"/>
                <a:ea typeface="报隶-简" panose="02010600040101010101" charset="-122"/>
              </a:rPr>
              <a:t>绑定大仪账号</a:t>
            </a:r>
          </a:p>
        </p:txBody>
      </p:sp>
      <p:cxnSp>
        <p:nvCxnSpPr>
          <p:cNvPr id="4" name="直接箭头连接符 3"/>
          <p:cNvCxnSpPr/>
          <p:nvPr/>
        </p:nvCxnSpPr>
        <p:spPr>
          <a:xfrm>
            <a:off x="6987540" y="2289175"/>
            <a:ext cx="8255" cy="1033145"/>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pic>
        <p:nvPicPr>
          <p:cNvPr id="5" name="图片 4"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6" name="图片 5"/>
          <p:cNvPicPr>
            <a:picLocks noChangeAspect="1"/>
          </p:cNvPicPr>
          <p:nvPr/>
        </p:nvPicPr>
        <p:blipFill>
          <a:blip r:embed="rId3"/>
          <a:stretch>
            <a:fillRect/>
          </a:stretch>
        </p:blipFill>
        <p:spPr>
          <a:xfrm>
            <a:off x="4345940" y="4201795"/>
            <a:ext cx="3290570" cy="2656205"/>
          </a:xfrm>
          <a:prstGeom prst="rect">
            <a:avLst/>
          </a:prstGeom>
        </p:spPr>
      </p:pic>
      <p:pic>
        <p:nvPicPr>
          <p:cNvPr id="9" name="图片 8"/>
          <p:cNvPicPr>
            <a:picLocks noChangeAspect="1"/>
          </p:cNvPicPr>
          <p:nvPr/>
        </p:nvPicPr>
        <p:blipFill>
          <a:blip r:embed="rId4"/>
          <a:stretch>
            <a:fillRect/>
          </a:stretch>
        </p:blipFill>
        <p:spPr>
          <a:xfrm>
            <a:off x="0" y="650240"/>
            <a:ext cx="7653020" cy="3874135"/>
          </a:xfrm>
          <a:prstGeom prst="rect">
            <a:avLst/>
          </a:prstGeom>
        </p:spPr>
      </p:pic>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2" name="图片 1"/>
          <p:cNvPicPr>
            <a:picLocks noChangeAspect="1"/>
          </p:cNvPicPr>
          <p:nvPr/>
        </p:nvPicPr>
        <p:blipFill>
          <a:blip r:embed="rId3"/>
          <a:srcRect t="4019"/>
          <a:stretch>
            <a:fillRect/>
          </a:stretch>
        </p:blipFill>
        <p:spPr>
          <a:xfrm>
            <a:off x="869315" y="893445"/>
            <a:ext cx="2796540" cy="5807710"/>
          </a:xfrm>
          <a:prstGeom prst="rect">
            <a:avLst/>
          </a:prstGeom>
        </p:spPr>
      </p:pic>
      <p:pic>
        <p:nvPicPr>
          <p:cNvPr id="4" name="图片 3"/>
          <p:cNvPicPr>
            <a:picLocks noChangeAspect="1"/>
          </p:cNvPicPr>
          <p:nvPr/>
        </p:nvPicPr>
        <p:blipFill>
          <a:blip r:embed="rId4"/>
          <a:srcRect t="3683"/>
          <a:stretch>
            <a:fillRect/>
          </a:stretch>
        </p:blipFill>
        <p:spPr>
          <a:xfrm>
            <a:off x="5144770" y="883285"/>
            <a:ext cx="2796540" cy="5828030"/>
          </a:xfrm>
          <a:prstGeom prst="rect">
            <a:avLst/>
          </a:prstGeom>
        </p:spPr>
      </p:pic>
      <p:sp>
        <p:nvSpPr>
          <p:cNvPr id="159" name="Shape 159"/>
          <p:cNvSpPr/>
          <p:nvPr/>
        </p:nvSpPr>
        <p:spPr>
          <a:xfrm>
            <a:off x="215857" y="66940"/>
            <a:ext cx="2002790"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en-US" altLang="zh-CN" dirty="0">
                <a:solidFill>
                  <a:srgbClr val="4472C4"/>
                </a:solidFill>
                <a:latin typeface="报隶-简" panose="02010600040101010101" charset="-122"/>
                <a:ea typeface="报隶-简" panose="02010600040101010101" charset="-122"/>
              </a:rPr>
              <a:t>App</a:t>
            </a:r>
            <a:r>
              <a:rPr lang="zh-CN" altLang="en-US" dirty="0">
                <a:solidFill>
                  <a:srgbClr val="4472C4"/>
                </a:solidFill>
                <a:latin typeface="报隶-简" panose="02010600040101010101" charset="-122"/>
                <a:ea typeface="报隶-简" panose="02010600040101010101" charset="-122"/>
              </a:rPr>
              <a:t>的使用</a:t>
            </a:r>
          </a:p>
        </p:txBody>
      </p:sp>
      <p:pic>
        <p:nvPicPr>
          <p:cNvPr id="5" name="图片 4"/>
          <p:cNvPicPr>
            <a:picLocks noChangeAspect="1"/>
          </p:cNvPicPr>
          <p:nvPr/>
        </p:nvPicPr>
        <p:blipFill>
          <a:blip r:embed="rId5"/>
          <a:stretch>
            <a:fillRect/>
          </a:stretch>
        </p:blipFill>
        <p:spPr>
          <a:xfrm>
            <a:off x="5144770" y="606425"/>
            <a:ext cx="2797175" cy="6188075"/>
          </a:xfrm>
          <a:prstGeom prst="rect">
            <a:avLst/>
          </a:prstGeom>
        </p:spPr>
      </p:pic>
      <p:pic>
        <p:nvPicPr>
          <p:cNvPr id="6" name="图片 5"/>
          <p:cNvPicPr>
            <a:picLocks noChangeAspect="1"/>
          </p:cNvPicPr>
          <p:nvPr/>
        </p:nvPicPr>
        <p:blipFill>
          <a:blip r:embed="rId6"/>
          <a:stretch>
            <a:fillRect/>
          </a:stretch>
        </p:blipFill>
        <p:spPr>
          <a:xfrm>
            <a:off x="869315" y="622300"/>
            <a:ext cx="2797175" cy="6172200"/>
          </a:xfrm>
          <a:prstGeom prst="rect">
            <a:avLst/>
          </a:prstGeom>
        </p:spPr>
      </p:pic>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hape 89"/>
          <p:cNvSpPr>
            <a:spLocks noChangeArrowheads="1"/>
          </p:cNvSpPr>
          <p:nvPr/>
        </p:nvSpPr>
        <p:spPr bwMode="auto">
          <a:xfrm>
            <a:off x="5459730" y="2665730"/>
            <a:ext cx="1153795" cy="398780"/>
          </a:xfrm>
          <a:prstGeom prst="rect">
            <a:avLst/>
          </a:prstGeom>
          <a:solidFill>
            <a:srgbClr val="5193C9"/>
          </a:solidFill>
          <a:ln w="12700">
            <a:noFill/>
            <a:miter lim="400000"/>
          </a:ln>
        </p:spPr>
        <p:txBody>
          <a:bodyPr wrap="square" lIns="45719" rIns="45719">
            <a:spAutoFit/>
          </a:bodyPr>
          <a:lstStyle/>
          <a:p>
            <a:pPr hangingPunct="0"/>
            <a:r>
              <a:rPr lang="en-US" altLang="zh-CN" sz="2000" b="1" dirty="0">
                <a:solidFill>
                  <a:srgbClr val="FFFFFF"/>
                </a:solidFill>
                <a:latin typeface="张海山锐线体简"/>
                <a:ea typeface="张海山锐线体简"/>
                <a:cs typeface="张海山锐线体简"/>
                <a:sym typeface="张海山锐线体简"/>
              </a:rPr>
              <a:t>PART </a:t>
            </a:r>
            <a:r>
              <a:rPr lang="en-US" altLang="zh-CN" sz="2000" b="1" dirty="0" smtClean="0">
                <a:solidFill>
                  <a:srgbClr val="FFFFFF"/>
                </a:solidFill>
                <a:latin typeface="张海山锐线体简"/>
                <a:ea typeface="张海山锐线体简"/>
                <a:cs typeface="张海山锐线体简"/>
                <a:sym typeface="张海山锐线体简"/>
              </a:rPr>
              <a:t>5</a:t>
            </a:r>
            <a:endParaRPr lang="en-US" altLang="zh-CN" sz="2000" b="1" dirty="0">
              <a:solidFill>
                <a:srgbClr val="FFFFFF"/>
              </a:solidFill>
              <a:latin typeface="张海山锐线体简"/>
              <a:ea typeface="张海山锐线体简"/>
              <a:cs typeface="张海山锐线体简"/>
              <a:sym typeface="张海山锐线体简"/>
            </a:endParaRPr>
          </a:p>
        </p:txBody>
      </p:sp>
      <p:sp>
        <p:nvSpPr>
          <p:cNvPr id="90" name="Shape 90"/>
          <p:cNvSpPr/>
          <p:nvPr/>
        </p:nvSpPr>
        <p:spPr>
          <a:xfrm rot="5400000" flipH="1">
            <a:off x="4237037" y="3845719"/>
            <a:ext cx="447675" cy="385762"/>
          </a:xfrm>
          <a:prstGeom prst="triangle">
            <a:avLst/>
          </a:prstGeom>
          <a:solidFill>
            <a:schemeClr val="accent6"/>
          </a:solidFill>
          <a:ln w="12700">
            <a:miter lim="400000"/>
          </a:ln>
        </p:spPr>
        <p:txBody>
          <a:bodyPr lIns="45719" rIns="45719" anchor="ctr"/>
          <a:lstStyle/>
          <a:p>
            <a:pPr algn="ctr" hangingPunct="0">
              <a:defRPr/>
            </a:pPr>
            <a:endParaRPr lang="zh-CN" altLang="en-US" sz="1800">
              <a:solidFill>
                <a:srgbClr val="FFFFFF"/>
              </a:solidFill>
              <a:latin typeface="Helvetica" pitchFamily="34" charset="0"/>
              <a:cs typeface="+mn-cs"/>
              <a:sym typeface="Helvetica" pitchFamily="34" charset="0"/>
            </a:endParaRPr>
          </a:p>
        </p:txBody>
      </p:sp>
      <p:sp>
        <p:nvSpPr>
          <p:cNvPr id="11267" name="Shape 91"/>
          <p:cNvSpPr>
            <a:spLocks noChangeArrowheads="1"/>
          </p:cNvSpPr>
          <p:nvPr/>
        </p:nvSpPr>
        <p:spPr bwMode="auto">
          <a:xfrm>
            <a:off x="6263353" y="3148200"/>
            <a:ext cx="1718310" cy="583565"/>
          </a:xfrm>
          <a:prstGeom prst="rect">
            <a:avLst/>
          </a:prstGeom>
          <a:noFill/>
          <a:ln w="12700">
            <a:noFill/>
            <a:miter lim="400000"/>
          </a:ln>
        </p:spPr>
        <p:txBody>
          <a:bodyPr wrap="none" lIns="45719" rIns="45719">
            <a:spAutoFit/>
          </a:bodyPr>
          <a:lstStyle/>
          <a:p>
            <a:r>
              <a:rPr lang="zh-CN" altLang="en-US" sz="3200" b="1" dirty="0">
                <a:solidFill>
                  <a:srgbClr val="4472C4"/>
                </a:solidFill>
                <a:latin typeface="报隶-简" panose="02010600040101010101" charset="-122"/>
                <a:ea typeface="报隶-简" panose="02010600040101010101" charset="-122"/>
              </a:rPr>
              <a:t>仪器信息</a:t>
            </a:r>
          </a:p>
        </p:txBody>
      </p:sp>
      <p:sp>
        <p:nvSpPr>
          <p:cNvPr id="11268" name="Shape 92"/>
          <p:cNvSpPr>
            <a:spLocks noChangeArrowheads="1"/>
          </p:cNvSpPr>
          <p:nvPr/>
        </p:nvSpPr>
        <p:spPr bwMode="auto">
          <a:xfrm>
            <a:off x="5510213" y="3795713"/>
            <a:ext cx="3240087" cy="19050"/>
          </a:xfrm>
          <a:prstGeom prst="rect">
            <a:avLst/>
          </a:prstGeom>
          <a:solidFill>
            <a:srgbClr val="5193C9"/>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69" name="Shape 93"/>
          <p:cNvSpPr>
            <a:spLocks noChangeArrowheads="1"/>
          </p:cNvSpPr>
          <p:nvPr/>
        </p:nvSpPr>
        <p:spPr bwMode="auto">
          <a:xfrm rot="5400000" flipH="1">
            <a:off x="-1200150" y="1196975"/>
            <a:ext cx="6862763" cy="4459287"/>
          </a:xfrm>
          <a:prstGeom prst="triangle">
            <a:avLst>
              <a:gd name="adj" fmla="val 50000"/>
            </a:avLst>
          </a:prstGeom>
          <a:noFill/>
          <a:ln w="38100">
            <a:solidFill>
              <a:srgbClr val="5193C9"/>
            </a:solidFill>
            <a:miter lim="8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70" name="Shape 94"/>
          <p:cNvSpPr>
            <a:spLocks noChangeArrowheads="1"/>
          </p:cNvSpPr>
          <p:nvPr/>
        </p:nvSpPr>
        <p:spPr bwMode="auto">
          <a:xfrm rot="5400000" flipH="1">
            <a:off x="3683794" y="2304257"/>
            <a:ext cx="1296987" cy="1117600"/>
          </a:xfrm>
          <a:prstGeom prst="triangle">
            <a:avLst>
              <a:gd name="adj" fmla="val 50000"/>
            </a:avLst>
          </a:prstGeom>
          <a:solidFill>
            <a:srgbClr val="CCE8CF"/>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Tree>
    <p:extLst>
      <p:ext uri="{BB962C8B-B14F-4D97-AF65-F5344CB8AC3E}">
        <p14:creationId xmlns:p14="http://schemas.microsoft.com/office/powerpoint/2010/main" val="2200388799"/>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hape 72"/>
          <p:cNvSpPr>
            <a:spLocks noChangeArrowheads="1"/>
          </p:cNvSpPr>
          <p:nvPr/>
        </p:nvSpPr>
        <p:spPr bwMode="auto">
          <a:xfrm>
            <a:off x="431800" y="2725420"/>
            <a:ext cx="3884613" cy="1106805"/>
          </a:xfrm>
          <a:prstGeom prst="rect">
            <a:avLst/>
          </a:prstGeom>
          <a:noFill/>
          <a:ln w="12700">
            <a:noFill/>
            <a:miter lim="400000"/>
          </a:ln>
        </p:spPr>
        <p:txBody>
          <a:bodyPr lIns="45719" rIns="45719">
            <a:spAutoFit/>
          </a:bodyPr>
          <a:lstStyle/>
          <a:p>
            <a:pPr algn="ctr" hangingPunct="0"/>
            <a:r>
              <a:rPr lang="zh-CN" altLang="en-US" sz="6600" dirty="0">
                <a:solidFill>
                  <a:srgbClr val="4472C4"/>
                </a:solidFill>
                <a:latin typeface="报隶-简" panose="02010600040101010101" charset="-122"/>
                <a:ea typeface="报隶-简" panose="02010600040101010101" charset="-122"/>
                <a:cs typeface="冬青黑体简体中文 W3" panose="020B0300000000000000" charset="-122"/>
                <a:sym typeface="冬青黑体简体中文 W3" panose="020B0300000000000000" charset="-122"/>
              </a:rPr>
              <a:t>目录</a:t>
            </a: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grpSp>
        <p:nvGrpSpPr>
          <p:cNvPr id="6" name="组合 5"/>
          <p:cNvGrpSpPr/>
          <p:nvPr/>
        </p:nvGrpSpPr>
        <p:grpSpPr>
          <a:xfrm>
            <a:off x="5022850" y="1180465"/>
            <a:ext cx="3007360" cy="4609465"/>
            <a:chOff x="8165" y="1859"/>
            <a:chExt cx="4736" cy="7259"/>
          </a:xfrm>
        </p:grpSpPr>
        <p:grpSp>
          <p:nvGrpSpPr>
            <p:cNvPr id="2" name="组 1"/>
            <p:cNvGrpSpPr/>
            <p:nvPr/>
          </p:nvGrpSpPr>
          <p:grpSpPr>
            <a:xfrm>
              <a:off x="8165" y="1859"/>
              <a:ext cx="4736" cy="7259"/>
              <a:chOff x="5197793" y="930275"/>
              <a:chExt cx="3006404" cy="4615013"/>
            </a:xfrm>
          </p:grpSpPr>
          <p:grpSp>
            <p:nvGrpSpPr>
              <p:cNvPr id="10245" name="Group 87"/>
              <p:cNvGrpSpPr/>
              <p:nvPr/>
            </p:nvGrpSpPr>
            <p:grpSpPr bwMode="auto">
              <a:xfrm>
                <a:off x="5197793" y="1757661"/>
                <a:ext cx="3006404" cy="3787627"/>
                <a:chOff x="-2856" y="-77490"/>
                <a:chExt cx="3005766" cy="3787665"/>
              </a:xfrm>
            </p:grpSpPr>
            <p:grpSp>
              <p:nvGrpSpPr>
                <p:cNvPr id="10246" name="Group 77"/>
                <p:cNvGrpSpPr/>
                <p:nvPr/>
              </p:nvGrpSpPr>
              <p:grpSpPr bwMode="auto">
                <a:xfrm>
                  <a:off x="0" y="-77490"/>
                  <a:ext cx="2806814" cy="577857"/>
                  <a:chOff x="0" y="-77490"/>
                  <a:chExt cx="2806813" cy="577856"/>
                </a:xfrm>
              </p:grpSpPr>
              <p:sp>
                <p:nvSpPr>
                  <p:cNvPr id="75" name="Shape 75"/>
                  <p:cNvSpPr/>
                  <p:nvPr/>
                </p:nvSpPr>
                <p:spPr>
                  <a:xfrm>
                    <a:off x="0" y="-77490"/>
                    <a:ext cx="576140" cy="577856"/>
                  </a:xfrm>
                  <a:prstGeom prst="ellipse">
                    <a:avLst/>
                  </a:prstGeom>
                </p:spPr>
                <p:style>
                  <a:lnRef idx="3">
                    <a:schemeClr val="lt1"/>
                  </a:lnRef>
                  <a:fillRef idx="1">
                    <a:schemeClr val="accent5"/>
                  </a:fillRef>
                  <a:effectRef idx="1">
                    <a:schemeClr val="accent5"/>
                  </a:effectRef>
                  <a:fontRef idx="minor">
                    <a:schemeClr val="lt1"/>
                  </a:fontRef>
                </p:style>
                <p:txBody>
                  <a:bodyPr lIns="0" tIns="0" rIns="0" bIns="0" anchor="ctr"/>
                  <a:lstStyle/>
                  <a:p>
                    <a:pPr algn="ctr" hangingPunct="0">
                      <a:defRPr/>
                    </a:pPr>
                    <a:endParaRPr lang="zh-CN" altLang="en-US" sz="2000" b="1">
                      <a:solidFill>
                        <a:srgbClr val="FFFFFF"/>
                      </a:solidFill>
                      <a:latin typeface="报隶-简" panose="02010600040101010101" charset="-122"/>
                      <a:ea typeface="报隶-简" panose="02010600040101010101" charset="-122"/>
                      <a:cs typeface="+mn-cs"/>
                      <a:sym typeface="Helvetica" pitchFamily="34" charset="0"/>
                    </a:endParaRPr>
                  </a:p>
                </p:txBody>
              </p:sp>
              <p:sp>
                <p:nvSpPr>
                  <p:cNvPr id="10257" name="Shape 76"/>
                  <p:cNvSpPr>
                    <a:spLocks noChangeArrowheads="1"/>
                  </p:cNvSpPr>
                  <p:nvPr/>
                </p:nvSpPr>
                <p:spPr bwMode="auto">
                  <a:xfrm>
                    <a:off x="730814" y="-29485"/>
                    <a:ext cx="2075999" cy="397514"/>
                  </a:xfrm>
                  <a:prstGeom prst="rect">
                    <a:avLst/>
                  </a:prstGeom>
                  <a:noFill/>
                  <a:ln w="12700">
                    <a:noFill/>
                    <a:miter lim="400000"/>
                  </a:ln>
                </p:spPr>
                <p:txBody>
                  <a:bodyPr wrap="square" lIns="45719" tIns="45719" rIns="45719" bIns="45719" anchor="ctr">
                    <a:spAutoFit/>
                  </a:bodyPr>
                  <a:lstStyle/>
                  <a:p>
                    <a:pPr hangingPunct="0"/>
                    <a:r>
                      <a:rPr lang="zh-CN" altLang="en-US" sz="2000" b="1" dirty="0" smtClean="0">
                        <a:solidFill>
                          <a:srgbClr val="404040"/>
                        </a:solidFill>
                        <a:latin typeface="报隶-简" panose="02010600040101010101" charset="-122"/>
                        <a:ea typeface="报隶-简" panose="02010600040101010101" charset="-122"/>
                        <a:cs typeface="微软雅黑"/>
                        <a:sym typeface="微软雅黑"/>
                      </a:rPr>
                      <a:t>注册账号</a:t>
                    </a:r>
                  </a:p>
                </p:txBody>
              </p:sp>
            </p:grpSp>
            <p:grpSp>
              <p:nvGrpSpPr>
                <p:cNvPr id="10248" name="Group 83"/>
                <p:cNvGrpSpPr/>
                <p:nvPr/>
              </p:nvGrpSpPr>
              <p:grpSpPr bwMode="auto">
                <a:xfrm>
                  <a:off x="-2856" y="2327568"/>
                  <a:ext cx="2792054" cy="577857"/>
                  <a:chOff x="-2856" y="1422609"/>
                  <a:chExt cx="2792053" cy="577855"/>
                </a:xfrm>
              </p:grpSpPr>
              <p:sp>
                <p:nvSpPr>
                  <p:cNvPr id="10252" name="Shape 81"/>
                  <p:cNvSpPr>
                    <a:spLocks noChangeArrowheads="1"/>
                  </p:cNvSpPr>
                  <p:nvPr/>
                </p:nvSpPr>
                <p:spPr bwMode="auto">
                  <a:xfrm>
                    <a:off x="726693" y="1507735"/>
                    <a:ext cx="2062504" cy="397513"/>
                  </a:xfrm>
                  <a:prstGeom prst="rect">
                    <a:avLst/>
                  </a:prstGeom>
                  <a:noFill/>
                  <a:ln w="12700">
                    <a:noFill/>
                    <a:miter lim="400000"/>
                  </a:ln>
                </p:spPr>
                <p:txBody>
                  <a:bodyPr wrap="square" lIns="45719" tIns="45719" rIns="45719" bIns="45719" anchor="ctr">
                    <a:spAutoFit/>
                  </a:bodyPr>
                  <a:lstStyle/>
                  <a:p>
                    <a:r>
                      <a:rPr lang="zh-CN" altLang="en-US" sz="2000" b="1" dirty="0">
                        <a:latin typeface="报隶-简" panose="02010600040101010101" charset="-122"/>
                        <a:ea typeface="报隶-简" panose="02010600040101010101" charset="-122"/>
                      </a:rPr>
                      <a:t>仪器信息</a:t>
                    </a:r>
                  </a:p>
                </p:txBody>
              </p:sp>
              <p:sp>
                <p:nvSpPr>
                  <p:cNvPr id="82" name="Shape 82"/>
                  <p:cNvSpPr/>
                  <p:nvPr/>
                </p:nvSpPr>
                <p:spPr>
                  <a:xfrm>
                    <a:off x="-2856" y="1422609"/>
                    <a:ext cx="576140" cy="577855"/>
                  </a:xfrm>
                  <a:prstGeom prst="ellipse">
                    <a:avLst/>
                  </a:prstGeom>
                </p:spPr>
                <p:style>
                  <a:lnRef idx="3">
                    <a:schemeClr val="lt1"/>
                  </a:lnRef>
                  <a:fillRef idx="1">
                    <a:schemeClr val="accent5"/>
                  </a:fillRef>
                  <a:effectRef idx="1">
                    <a:schemeClr val="accent5"/>
                  </a:effectRef>
                  <a:fontRef idx="minor">
                    <a:schemeClr val="lt1"/>
                  </a:fontRef>
                </p:style>
                <p:txBody>
                  <a:bodyPr lIns="0" tIns="0" rIns="0" bIns="0" anchor="ctr"/>
                  <a:lstStyle/>
                  <a:p>
                    <a:pPr algn="ctr" hangingPunct="0">
                      <a:defRPr/>
                    </a:pPr>
                    <a:endParaRPr lang="zh-CN" altLang="en-US" sz="2000" b="1">
                      <a:solidFill>
                        <a:srgbClr val="FFFFFF"/>
                      </a:solidFill>
                      <a:latin typeface="报隶-简" panose="02010600040101010101" charset="-122"/>
                      <a:ea typeface="报隶-简" panose="02010600040101010101" charset="-122"/>
                      <a:cs typeface="+mn-cs"/>
                      <a:sym typeface="Helvetica" pitchFamily="34" charset="0"/>
                    </a:endParaRPr>
                  </a:p>
                </p:txBody>
              </p:sp>
            </p:grpSp>
            <p:grpSp>
              <p:nvGrpSpPr>
                <p:cNvPr id="10249" name="Group 86"/>
                <p:cNvGrpSpPr/>
                <p:nvPr/>
              </p:nvGrpSpPr>
              <p:grpSpPr bwMode="auto">
                <a:xfrm>
                  <a:off x="-1585" y="3132318"/>
                  <a:ext cx="3004495" cy="577857"/>
                  <a:chOff x="-33335" y="1322399"/>
                  <a:chExt cx="3004494" cy="577855"/>
                </a:xfrm>
              </p:grpSpPr>
              <p:sp>
                <p:nvSpPr>
                  <p:cNvPr id="10250" name="Shape 84"/>
                  <p:cNvSpPr>
                    <a:spLocks noChangeArrowheads="1"/>
                  </p:cNvSpPr>
                  <p:nvPr/>
                </p:nvSpPr>
                <p:spPr bwMode="auto">
                  <a:xfrm>
                    <a:off x="698344" y="1412622"/>
                    <a:ext cx="2272815" cy="397513"/>
                  </a:xfrm>
                  <a:prstGeom prst="rect">
                    <a:avLst/>
                  </a:prstGeom>
                  <a:noFill/>
                  <a:ln w="12700">
                    <a:noFill/>
                    <a:miter lim="400000"/>
                  </a:ln>
                </p:spPr>
                <p:txBody>
                  <a:bodyPr wrap="square" lIns="45719" tIns="45719" rIns="45719" bIns="45719" anchor="ctr">
                    <a:spAutoFit/>
                  </a:bodyPr>
                  <a:lstStyle/>
                  <a:p>
                    <a:r>
                      <a:rPr lang="zh-CN" altLang="en-US" sz="2000" b="1" dirty="0">
                        <a:latin typeface="报隶-简" panose="02010600040101010101" charset="-122"/>
                        <a:ea typeface="报隶-简" panose="02010600040101010101" charset="-122"/>
                      </a:rPr>
                      <a:t>开放设置及</a:t>
                    </a:r>
                    <a:r>
                      <a:rPr lang="zh-CN" altLang="en-US" sz="2000" b="1" dirty="0" smtClean="0">
                        <a:latin typeface="报隶-简" panose="02010600040101010101" charset="-122"/>
                        <a:ea typeface="报隶-简" panose="02010600040101010101" charset="-122"/>
                      </a:rPr>
                      <a:t>收费</a:t>
                    </a:r>
                  </a:p>
                </p:txBody>
              </p:sp>
              <p:sp>
                <p:nvSpPr>
                  <p:cNvPr id="85" name="Shape 85"/>
                  <p:cNvSpPr/>
                  <p:nvPr/>
                </p:nvSpPr>
                <p:spPr>
                  <a:xfrm>
                    <a:off x="-33335" y="1322399"/>
                    <a:ext cx="576140" cy="577855"/>
                  </a:xfrm>
                  <a:prstGeom prst="ellipse">
                    <a:avLst/>
                  </a:prstGeom>
                </p:spPr>
                <p:style>
                  <a:lnRef idx="3">
                    <a:schemeClr val="lt1"/>
                  </a:lnRef>
                  <a:fillRef idx="1">
                    <a:schemeClr val="accent5"/>
                  </a:fillRef>
                  <a:effectRef idx="1">
                    <a:schemeClr val="accent5"/>
                  </a:effectRef>
                  <a:fontRef idx="minor">
                    <a:schemeClr val="lt1"/>
                  </a:fontRef>
                </p:style>
                <p:txBody>
                  <a:bodyPr lIns="0" tIns="0" rIns="0" bIns="0" anchor="ctr"/>
                  <a:lstStyle/>
                  <a:p>
                    <a:pPr algn="ctr" hangingPunct="0">
                      <a:defRPr/>
                    </a:pPr>
                    <a:endParaRPr lang="zh-CN" altLang="en-US" sz="2000" b="1">
                      <a:solidFill>
                        <a:srgbClr val="FFFFFF"/>
                      </a:solidFill>
                      <a:latin typeface="报隶-简" panose="02010600040101010101" charset="-122"/>
                      <a:ea typeface="报隶-简" panose="02010600040101010101" charset="-122"/>
                      <a:cs typeface="+mn-cs"/>
                      <a:sym typeface="Helvetica" pitchFamily="34" charset="0"/>
                    </a:endParaRPr>
                  </a:p>
                </p:txBody>
              </p:sp>
            </p:grpSp>
          </p:grpSp>
          <p:sp>
            <p:nvSpPr>
              <p:cNvPr id="19" name="Shape 91"/>
              <p:cNvSpPr>
                <a:spLocks noChangeArrowheads="1"/>
              </p:cNvSpPr>
              <p:nvPr/>
            </p:nvSpPr>
            <p:spPr bwMode="auto">
              <a:xfrm>
                <a:off x="5927498" y="1042904"/>
                <a:ext cx="1108710" cy="398780"/>
              </a:xfrm>
              <a:prstGeom prst="rect">
                <a:avLst/>
              </a:prstGeom>
              <a:noFill/>
              <a:ln w="12700">
                <a:noFill/>
                <a:miter lim="400000"/>
              </a:ln>
            </p:spPr>
            <p:txBody>
              <a:bodyPr wrap="none" lIns="45719" rIns="45719">
                <a:spAutoFit/>
              </a:bodyPr>
              <a:lstStyle/>
              <a:p>
                <a:pPr algn="l" hangingPunct="0"/>
                <a:r>
                  <a:rPr lang="zh-CN" altLang="en-US" sz="2000" b="1" dirty="0">
                    <a:solidFill>
                      <a:srgbClr val="404040"/>
                    </a:solidFill>
                    <a:latin typeface="报隶-简" panose="02010600040101010101" charset="-122"/>
                    <a:ea typeface="报隶-简" panose="02010600040101010101" charset="-122"/>
                    <a:cs typeface="微软雅黑"/>
                    <a:sym typeface="Helvetica" pitchFamily="34" charset="0"/>
                  </a:rPr>
                  <a:t>系统介绍</a:t>
                </a:r>
              </a:p>
            </p:txBody>
          </p:sp>
          <p:sp>
            <p:nvSpPr>
              <p:cNvPr id="20" name="Shape 75"/>
              <p:cNvSpPr/>
              <p:nvPr/>
            </p:nvSpPr>
            <p:spPr bwMode="auto">
              <a:xfrm>
                <a:off x="5199064" y="930275"/>
                <a:ext cx="576263" cy="577850"/>
              </a:xfrm>
              <a:prstGeom prst="ellipse">
                <a:avLst/>
              </a:prstGeom>
            </p:spPr>
            <p:style>
              <a:lnRef idx="3">
                <a:schemeClr val="lt1"/>
              </a:lnRef>
              <a:fillRef idx="1">
                <a:schemeClr val="accent5"/>
              </a:fillRef>
              <a:effectRef idx="1">
                <a:schemeClr val="accent5"/>
              </a:effectRef>
              <a:fontRef idx="minor">
                <a:schemeClr val="lt1"/>
              </a:fontRef>
            </p:style>
            <p:txBody>
              <a:bodyPr lIns="0" tIns="0" rIns="0" bIns="0" anchor="ctr"/>
              <a:lstStyle/>
              <a:p>
                <a:pPr algn="ctr" hangingPunct="0">
                  <a:defRPr/>
                </a:pPr>
                <a:endParaRPr lang="zh-CN" altLang="en-US" sz="2000" b="1">
                  <a:solidFill>
                    <a:srgbClr val="FFFFFF"/>
                  </a:solidFill>
                  <a:latin typeface="报隶-简" panose="02010600040101010101" charset="-122"/>
                  <a:ea typeface="报隶-简" panose="02010600040101010101" charset="-122"/>
                  <a:cs typeface="+mn-cs"/>
                  <a:sym typeface="Helvetica" pitchFamily="34" charset="0"/>
                </a:endParaRPr>
              </a:p>
            </p:txBody>
          </p:sp>
        </p:grpSp>
        <p:sp>
          <p:nvSpPr>
            <p:cNvPr id="4" name="Shape 84"/>
            <p:cNvSpPr>
              <a:spLocks noChangeArrowheads="1"/>
            </p:cNvSpPr>
            <p:nvPr/>
          </p:nvSpPr>
          <p:spPr bwMode="auto">
            <a:xfrm>
              <a:off x="9321" y="5899"/>
              <a:ext cx="3580" cy="626"/>
            </a:xfrm>
            <a:prstGeom prst="rect">
              <a:avLst/>
            </a:prstGeom>
            <a:noFill/>
            <a:ln w="12700">
              <a:noFill/>
              <a:miter lim="400000"/>
            </a:ln>
          </p:spPr>
          <p:txBody>
            <a:bodyPr wrap="square" lIns="45719" tIns="45719" rIns="45719" bIns="45719" anchor="ctr">
              <a:spAutoFit/>
            </a:bodyPr>
            <a:lstStyle/>
            <a:p>
              <a:r>
                <a:rPr lang="en-US" altLang="zh-CN" sz="2000" b="1" dirty="0" smtClean="0">
                  <a:latin typeface="报隶-简" panose="02010600040101010101" charset="-122"/>
                  <a:ea typeface="报隶-简" panose="02010600040101010101" charset="-122"/>
                </a:rPr>
                <a:t>App</a:t>
              </a:r>
              <a:r>
                <a:rPr lang="zh-CN" altLang="en-US" sz="2000" b="1" dirty="0" smtClean="0">
                  <a:latin typeface="报隶-简" panose="02010600040101010101" charset="-122"/>
                  <a:ea typeface="报隶-简" panose="02010600040101010101" charset="-122"/>
                </a:rPr>
                <a:t>注册与使用</a:t>
              </a:r>
            </a:p>
          </p:txBody>
        </p:sp>
        <p:sp>
          <p:nvSpPr>
            <p:cNvPr id="5" name="Shape 85"/>
            <p:cNvSpPr/>
            <p:nvPr/>
          </p:nvSpPr>
          <p:spPr>
            <a:xfrm>
              <a:off x="8165" y="5733"/>
              <a:ext cx="908" cy="910"/>
            </a:xfrm>
            <a:prstGeom prst="ellipse">
              <a:avLst/>
            </a:prstGeom>
          </p:spPr>
          <p:style>
            <a:lnRef idx="3">
              <a:schemeClr val="lt1"/>
            </a:lnRef>
            <a:fillRef idx="1">
              <a:schemeClr val="accent5"/>
            </a:fillRef>
            <a:effectRef idx="1">
              <a:schemeClr val="accent5"/>
            </a:effectRef>
            <a:fontRef idx="minor">
              <a:schemeClr val="lt1"/>
            </a:fontRef>
          </p:style>
          <p:txBody>
            <a:bodyPr lIns="0" tIns="0" rIns="0" bIns="0" anchor="ctr"/>
            <a:lstStyle/>
            <a:p>
              <a:pPr algn="ctr" hangingPunct="0">
                <a:defRPr/>
              </a:pPr>
              <a:endParaRPr lang="zh-CN" altLang="en-US" sz="2000" b="1">
                <a:solidFill>
                  <a:srgbClr val="FFFFFF"/>
                </a:solidFill>
                <a:latin typeface="报隶-简" panose="02010600040101010101" charset="-122"/>
                <a:ea typeface="报隶-简" panose="02010600040101010101" charset="-122"/>
                <a:cs typeface="+mn-cs"/>
                <a:sym typeface="Helvetica" pitchFamily="34" charset="0"/>
              </a:endParaRPr>
            </a:p>
          </p:txBody>
        </p:sp>
      </p:grpSp>
      <p:sp>
        <p:nvSpPr>
          <p:cNvPr id="21" name="Shape 81"/>
          <p:cNvSpPr>
            <a:spLocks noChangeArrowheads="1"/>
          </p:cNvSpPr>
          <p:nvPr/>
        </p:nvSpPr>
        <p:spPr bwMode="auto">
          <a:xfrm>
            <a:off x="5753658" y="2898772"/>
            <a:ext cx="2062727" cy="400108"/>
          </a:xfrm>
          <a:prstGeom prst="rect">
            <a:avLst/>
          </a:prstGeom>
          <a:noFill/>
          <a:ln w="12700">
            <a:noFill/>
            <a:miter lim="400000"/>
          </a:ln>
        </p:spPr>
        <p:txBody>
          <a:bodyPr wrap="square" lIns="45719" tIns="45719" rIns="45719" bIns="45719" anchor="ctr">
            <a:spAutoFit/>
          </a:bodyPr>
          <a:lstStyle/>
          <a:p>
            <a:r>
              <a:rPr lang="zh-CN" altLang="en-US" sz="2000" b="1" dirty="0" smtClean="0">
                <a:latin typeface="报隶-简" panose="02010600040101010101" charset="-122"/>
                <a:ea typeface="报隶-简" panose="02010600040101010101" charset="-122"/>
              </a:rPr>
              <a:t>仪器预约送样</a:t>
            </a:r>
            <a:endParaRPr lang="zh-CN" altLang="en-US" sz="2000" b="1" dirty="0">
              <a:latin typeface="报隶-简" panose="02010600040101010101" charset="-122"/>
              <a:ea typeface="报隶-简" panose="02010600040101010101" charset="-122"/>
            </a:endParaRPr>
          </a:p>
        </p:txBody>
      </p:sp>
      <p:sp>
        <p:nvSpPr>
          <p:cNvPr id="22" name="Shape 82"/>
          <p:cNvSpPr/>
          <p:nvPr/>
        </p:nvSpPr>
        <p:spPr bwMode="auto">
          <a:xfrm>
            <a:off x="5023485" y="2809938"/>
            <a:ext cx="576202" cy="577850"/>
          </a:xfrm>
          <a:prstGeom prst="ellipse">
            <a:avLst/>
          </a:prstGeom>
        </p:spPr>
        <p:style>
          <a:lnRef idx="3">
            <a:schemeClr val="lt1"/>
          </a:lnRef>
          <a:fillRef idx="1">
            <a:schemeClr val="accent5"/>
          </a:fillRef>
          <a:effectRef idx="1">
            <a:schemeClr val="accent5"/>
          </a:effectRef>
          <a:fontRef idx="minor">
            <a:schemeClr val="lt1"/>
          </a:fontRef>
        </p:style>
        <p:txBody>
          <a:bodyPr lIns="0" tIns="0" rIns="0" bIns="0" anchor="ctr"/>
          <a:lstStyle/>
          <a:p>
            <a:pPr algn="ctr" hangingPunct="0">
              <a:defRPr/>
            </a:pPr>
            <a:endParaRPr lang="zh-CN" altLang="en-US" sz="2000" b="1">
              <a:solidFill>
                <a:srgbClr val="FFFFFF"/>
              </a:solidFill>
              <a:latin typeface="报隶-简" panose="02010600040101010101" charset="-122"/>
              <a:ea typeface="报隶-简" panose="02010600040101010101" charset="-122"/>
              <a:cs typeface="+mn-cs"/>
              <a:sym typeface="Helvetica" pitchFamily="34" charset="0"/>
            </a:endParaRPr>
          </a:p>
        </p:txBody>
      </p:sp>
    </p:spTree>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2"/>
          <a:stretch>
            <a:fillRect/>
          </a:stretch>
        </p:blipFill>
        <p:spPr>
          <a:xfrm>
            <a:off x="487045" y="2632075"/>
            <a:ext cx="8169910" cy="2451100"/>
          </a:xfrm>
          <a:prstGeom prst="rect">
            <a:avLst/>
          </a:prstGeom>
        </p:spPr>
      </p:pic>
      <p:sp>
        <p:nvSpPr>
          <p:cNvPr id="125" name="Shape 125"/>
          <p:cNvSpPr/>
          <p:nvPr/>
        </p:nvSpPr>
        <p:spPr>
          <a:xfrm>
            <a:off x="229443" y="234663"/>
            <a:ext cx="3323590" cy="583565"/>
          </a:xfrm>
          <a:prstGeom prst="rect">
            <a:avLst/>
          </a:prstGeom>
          <a:ln w="12700">
            <a:miter lim="400000"/>
          </a:ln>
        </p:spPr>
        <p:txBody>
          <a:bodyPr wrap="none" lIns="34289" rIns="34289">
            <a:spAutoFit/>
          </a:bodyPr>
          <a:lstStyle>
            <a:lvl1pPr>
              <a:defRPr sz="3200" b="1">
                <a:solidFill>
                  <a:srgbClr val="404040"/>
                </a:solidFill>
                <a:latin typeface="微软雅黑"/>
                <a:ea typeface="微软雅黑"/>
                <a:cs typeface="微软雅黑"/>
                <a:sym typeface="微软雅黑"/>
              </a:defRPr>
            </a:lvl1pPr>
          </a:lstStyle>
          <a:p>
            <a:r>
              <a:rPr>
                <a:solidFill>
                  <a:srgbClr val="4472C4"/>
                </a:solidFill>
                <a:latin typeface="报隶-简" panose="02010600040101010101" charset="-122"/>
                <a:ea typeface="报隶-简" panose="02010600040101010101" charset="-122"/>
              </a:rPr>
              <a:t>仪器相关标签说明</a:t>
            </a:r>
          </a:p>
        </p:txBody>
      </p:sp>
      <p:grpSp>
        <p:nvGrpSpPr>
          <p:cNvPr id="12" name="组合 11"/>
          <p:cNvGrpSpPr/>
          <p:nvPr/>
        </p:nvGrpSpPr>
        <p:grpSpPr>
          <a:xfrm>
            <a:off x="660317" y="1076065"/>
            <a:ext cx="7292449" cy="4396704"/>
            <a:chOff x="192" y="1619"/>
            <a:chExt cx="10634" cy="6494"/>
          </a:xfrm>
        </p:grpSpPr>
        <p:grpSp>
          <p:nvGrpSpPr>
            <p:cNvPr id="157" name="Group 157"/>
            <p:cNvGrpSpPr/>
            <p:nvPr/>
          </p:nvGrpSpPr>
          <p:grpSpPr>
            <a:xfrm>
              <a:off x="192" y="1619"/>
              <a:ext cx="10634" cy="6494"/>
              <a:chOff x="9130" y="-452317"/>
              <a:chExt cx="9003485" cy="5497891"/>
            </a:xfrm>
          </p:grpSpPr>
          <p:grpSp>
            <p:nvGrpSpPr>
              <p:cNvPr id="140" name="Group 140"/>
              <p:cNvGrpSpPr/>
              <p:nvPr/>
            </p:nvGrpSpPr>
            <p:grpSpPr>
              <a:xfrm>
                <a:off x="3209868" y="3775134"/>
                <a:ext cx="5802293" cy="1270440"/>
                <a:chOff x="3209868" y="3775134"/>
                <a:chExt cx="5802293" cy="1270440"/>
              </a:xfrm>
            </p:grpSpPr>
            <p:sp>
              <p:nvSpPr>
                <p:cNvPr id="135" name="Shape 135"/>
                <p:cNvSpPr/>
                <p:nvPr/>
              </p:nvSpPr>
              <p:spPr>
                <a:xfrm>
                  <a:off x="7742160" y="3775433"/>
                  <a:ext cx="1270001" cy="1270000"/>
                </a:xfrm>
                <a:prstGeom prst="roundRect">
                  <a:avLst>
                    <a:gd name="adj" fmla="val 15000"/>
                  </a:avLst>
                </a:prstGeom>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ctr">
                  <a:noAutofit/>
                </a:bodyPr>
                <a:lstStyle>
                  <a:lvl1pPr algn="ctr">
                    <a:defRPr>
                      <a:solidFill>
                        <a:srgbClr val="FFFFFF"/>
                      </a:solidFill>
                    </a:defRPr>
                  </a:lvl1pPr>
                </a:lstStyle>
                <a:p>
                  <a:r>
                    <a:rPr sz="1300" dirty="0">
                      <a:latin typeface="报隶-简" panose="02010600040101010101" charset="-122"/>
                      <a:ea typeface="报隶-简" panose="02010600040101010101" charset="-122"/>
                    </a:rPr>
                    <a:t>该仪器的状态设置</a:t>
                  </a:r>
                </a:p>
              </p:txBody>
            </p:sp>
            <p:sp>
              <p:nvSpPr>
                <p:cNvPr id="138" name="Shape 138"/>
                <p:cNvSpPr/>
                <p:nvPr/>
              </p:nvSpPr>
              <p:spPr>
                <a:xfrm>
                  <a:off x="3209868" y="3775574"/>
                  <a:ext cx="1270001" cy="1270000"/>
                </a:xfrm>
                <a:prstGeom prst="roundRect">
                  <a:avLst>
                    <a:gd name="adj" fmla="val 15000"/>
                  </a:avLst>
                </a:prstGeom>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ctr">
                  <a:noAutofit/>
                </a:bodyPr>
                <a:lstStyle>
                  <a:lvl1pPr algn="ctr">
                    <a:defRPr sz="1500">
                      <a:solidFill>
                        <a:srgbClr val="FFFFFF"/>
                      </a:solidFill>
                    </a:defRPr>
                  </a:lvl1pPr>
                </a:lstStyle>
                <a:p>
                  <a:r>
                    <a:rPr sz="1300" dirty="0">
                      <a:latin typeface="报隶-简" panose="02010600040101010101" charset="-122"/>
                      <a:ea typeface="报隶-简" panose="02010600040101010101" charset="-122"/>
                    </a:rPr>
                    <a:t>该仪器送样测试的开关以及送样表单</a:t>
                  </a:r>
                  <a:r>
                    <a:rPr lang="zh-CN" sz="1300" dirty="0">
                      <a:latin typeface="报隶-简" panose="02010600040101010101" charset="-122"/>
                      <a:ea typeface="报隶-简" panose="02010600040101010101" charset="-122"/>
                    </a:rPr>
                    <a:t>、送样规则</a:t>
                  </a:r>
                  <a:r>
                    <a:rPr sz="1300" dirty="0">
                      <a:latin typeface="报隶-简" panose="02010600040101010101" charset="-122"/>
                      <a:ea typeface="报隶-简" panose="02010600040101010101" charset="-122"/>
                    </a:rPr>
                    <a:t>的设置</a:t>
                  </a:r>
                </a:p>
              </p:txBody>
            </p:sp>
            <p:sp>
              <p:nvSpPr>
                <p:cNvPr id="139" name="Shape 139"/>
                <p:cNvSpPr/>
                <p:nvPr/>
              </p:nvSpPr>
              <p:spPr>
                <a:xfrm>
                  <a:off x="5435623" y="3775134"/>
                  <a:ext cx="1270001" cy="1270000"/>
                </a:xfrm>
                <a:prstGeom prst="roundRect">
                  <a:avLst>
                    <a:gd name="adj" fmla="val 15000"/>
                  </a:avLst>
                </a:prstGeom>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ctr">
                  <a:noAutofit/>
                </a:bodyPr>
                <a:lstStyle>
                  <a:lvl1pPr algn="ctr">
                    <a:defRPr>
                      <a:solidFill>
                        <a:srgbClr val="FFFFFF"/>
                      </a:solidFill>
                    </a:defRPr>
                  </a:lvl1pPr>
                </a:lstStyle>
                <a:p>
                  <a:r>
                    <a:rPr sz="1300" dirty="0">
                      <a:latin typeface="报隶-简" panose="02010600040101010101" charset="-122"/>
                      <a:ea typeface="报隶-简" panose="02010600040101010101" charset="-122"/>
                    </a:rPr>
                    <a:t>该仪器的收费管理</a:t>
                  </a:r>
                </a:p>
              </p:txBody>
            </p:sp>
          </p:grpSp>
          <p:grpSp>
            <p:nvGrpSpPr>
              <p:cNvPr id="146" name="Group 146"/>
              <p:cNvGrpSpPr/>
              <p:nvPr/>
            </p:nvGrpSpPr>
            <p:grpSpPr>
              <a:xfrm>
                <a:off x="9130" y="-452317"/>
                <a:ext cx="9003485" cy="5497468"/>
                <a:chOff x="-128231" y="-4461245"/>
                <a:chExt cx="9003483" cy="5497464"/>
              </a:xfrm>
            </p:grpSpPr>
            <p:sp>
              <p:nvSpPr>
                <p:cNvPr id="141" name="Shape 141"/>
                <p:cNvSpPr/>
                <p:nvPr/>
              </p:nvSpPr>
              <p:spPr>
                <a:xfrm>
                  <a:off x="7605251" y="-4461245"/>
                  <a:ext cx="1270001" cy="1270001"/>
                </a:xfrm>
                <a:prstGeom prst="roundRect">
                  <a:avLst>
                    <a:gd name="adj" fmla="val 15000"/>
                  </a:avLst>
                </a:prstGeom>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ctr">
                  <a:noAutofit/>
                </a:bodyPr>
                <a:lstStyle>
                  <a:lvl1pPr algn="ctr">
                    <a:defRPr>
                      <a:solidFill>
                        <a:srgbClr val="FFFFFF"/>
                      </a:solidFill>
                    </a:defRPr>
                  </a:lvl1pPr>
                </a:lstStyle>
                <a:p>
                  <a:r>
                    <a:rPr sz="1300">
                      <a:latin typeface="报隶-简" panose="02010600040101010101" charset="-122"/>
                      <a:ea typeface="报隶-简" panose="02010600040101010101" charset="-122"/>
                    </a:rPr>
                    <a:t>该仪器的用户黑名单</a:t>
                  </a:r>
                </a:p>
              </p:txBody>
            </p:sp>
            <p:sp>
              <p:nvSpPr>
                <p:cNvPr id="142" name="Shape 142"/>
                <p:cNvSpPr/>
                <p:nvPr/>
              </p:nvSpPr>
              <p:spPr>
                <a:xfrm>
                  <a:off x="-128231" y="-233781"/>
                  <a:ext cx="1270000" cy="1270000"/>
                </a:xfrm>
                <a:prstGeom prst="roundRect">
                  <a:avLst>
                    <a:gd name="adj" fmla="val 15000"/>
                  </a:avLst>
                </a:prstGeom>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ctr">
                  <a:noAutofit/>
                </a:bodyPr>
                <a:lstStyle>
                  <a:lvl1pPr algn="ctr">
                    <a:defRPr>
                      <a:solidFill>
                        <a:srgbClr val="FFFFFF"/>
                      </a:solidFill>
                    </a:defRPr>
                  </a:lvl1pPr>
                </a:lstStyle>
                <a:p>
                  <a:r>
                    <a:rPr sz="1300" dirty="0">
                      <a:latin typeface="报隶-简" panose="02010600040101010101" charset="-122"/>
                      <a:ea typeface="报隶-简" panose="02010600040101010101" charset="-122"/>
                    </a:rPr>
                    <a:t>该仪器的基本信息</a:t>
                  </a:r>
                </a:p>
              </p:txBody>
            </p:sp>
            <p:sp>
              <p:nvSpPr>
                <p:cNvPr id="143" name="Shape 143"/>
                <p:cNvSpPr/>
                <p:nvPr/>
              </p:nvSpPr>
              <p:spPr>
                <a:xfrm>
                  <a:off x="3105128" y="-4461156"/>
                  <a:ext cx="1270001" cy="1270000"/>
                </a:xfrm>
                <a:prstGeom prst="roundRect">
                  <a:avLst>
                    <a:gd name="adj" fmla="val 15000"/>
                  </a:avLst>
                </a:prstGeom>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ctr">
                  <a:noAutofit/>
                </a:bodyPr>
                <a:lstStyle>
                  <a:lvl1pPr algn="ctr">
                    <a:defRPr sz="1600">
                      <a:solidFill>
                        <a:srgbClr val="FFFFFF"/>
                      </a:solidFill>
                    </a:defRPr>
                  </a:lvl1pPr>
                </a:lstStyle>
                <a:p>
                  <a:r>
                    <a:rPr sz="1300">
                      <a:latin typeface="报隶-简" panose="02010600040101010101" charset="-122"/>
                      <a:ea typeface="报隶-简" panose="02010600040101010101" charset="-122"/>
                    </a:rPr>
                    <a:t>该仪器预约的开关以及其</a:t>
                  </a:r>
                  <a:r>
                    <a:rPr lang="zh-CN" sz="1300">
                      <a:latin typeface="报隶-简" panose="02010600040101010101" charset="-122"/>
                      <a:ea typeface="报隶-简" panose="02010600040101010101" charset="-122"/>
                    </a:rPr>
                    <a:t>他</a:t>
                  </a:r>
                  <a:r>
                    <a:rPr sz="1300">
                      <a:latin typeface="报隶-简" panose="02010600040101010101" charset="-122"/>
                      <a:ea typeface="报隶-简" panose="02010600040101010101" charset="-122"/>
                    </a:rPr>
                    <a:t>详细设置</a:t>
                  </a:r>
                </a:p>
              </p:txBody>
            </p:sp>
            <p:sp>
              <p:nvSpPr>
                <p:cNvPr id="144" name="Shape 144"/>
                <p:cNvSpPr/>
                <p:nvPr/>
              </p:nvSpPr>
              <p:spPr>
                <a:xfrm>
                  <a:off x="1166234" y="-4460919"/>
                  <a:ext cx="1270001" cy="1270000"/>
                </a:xfrm>
                <a:prstGeom prst="roundRect">
                  <a:avLst>
                    <a:gd name="adj" fmla="val 15000"/>
                  </a:avLst>
                </a:prstGeom>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ctr">
                  <a:noAutofit/>
                </a:bodyPr>
                <a:lstStyle>
                  <a:lvl1pPr algn="ctr">
                    <a:defRPr sz="1500">
                      <a:solidFill>
                        <a:srgbClr val="FFFFFF"/>
                      </a:solidFill>
                    </a:defRPr>
                  </a:lvl1pPr>
                </a:lstStyle>
                <a:p>
                  <a:r>
                    <a:rPr sz="1300">
                      <a:latin typeface="报隶-简" panose="02010600040101010101" charset="-122"/>
                      <a:ea typeface="报隶-简" panose="02010600040101010101" charset="-122"/>
                    </a:rPr>
                    <a:t>该仪器的控制方式以及仪器的培训设置</a:t>
                  </a:r>
                </a:p>
              </p:txBody>
            </p:sp>
            <p:sp>
              <p:nvSpPr>
                <p:cNvPr id="145" name="Shape 145"/>
                <p:cNvSpPr/>
                <p:nvPr/>
              </p:nvSpPr>
              <p:spPr>
                <a:xfrm>
                  <a:off x="5081970" y="-4461243"/>
                  <a:ext cx="1270001" cy="1270000"/>
                </a:xfrm>
                <a:prstGeom prst="roundRect">
                  <a:avLst>
                    <a:gd name="adj" fmla="val 15000"/>
                  </a:avLst>
                </a:prstGeom>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ctr">
                  <a:noAutofit/>
                </a:bodyPr>
                <a:lstStyle>
                  <a:lvl1pPr algn="ctr">
                    <a:defRPr sz="1600">
                      <a:solidFill>
                        <a:srgbClr val="FFFFFF"/>
                      </a:solidFill>
                    </a:defRPr>
                  </a:lvl1pPr>
                </a:lstStyle>
                <a:p>
                  <a:r>
                    <a:rPr sz="1300">
                      <a:latin typeface="报隶-简" panose="02010600040101010101" charset="-122"/>
                      <a:ea typeface="报隶-简" panose="02010600040101010101" charset="-122"/>
                    </a:rPr>
                    <a:t>仪器</a:t>
                  </a:r>
                  <a:r>
                    <a:rPr lang="zh-CN" sz="1300">
                      <a:latin typeface="报隶-简" panose="02010600040101010101" charset="-122"/>
                      <a:ea typeface="报隶-简" panose="02010600040101010101" charset="-122"/>
                    </a:rPr>
                    <a:t>个别</a:t>
                  </a:r>
                  <a:r>
                    <a:rPr sz="1300">
                      <a:latin typeface="报隶-简" panose="02010600040101010101" charset="-122"/>
                      <a:ea typeface="报隶-简" panose="02010600040101010101" charset="-122"/>
                    </a:rPr>
                    <a:t>预约和收费</a:t>
                  </a:r>
                  <a:r>
                    <a:rPr lang="zh-CN" sz="1300">
                      <a:latin typeface="报隶-简" panose="02010600040101010101" charset="-122"/>
                      <a:ea typeface="报隶-简" panose="02010600040101010101" charset="-122"/>
                    </a:rPr>
                    <a:t>设置</a:t>
                  </a:r>
                  <a:r>
                    <a:rPr sz="1300">
                      <a:latin typeface="报隶-简" panose="02010600040101010101" charset="-122"/>
                      <a:ea typeface="报隶-简" panose="02010600040101010101" charset="-122"/>
                    </a:rPr>
                    <a:t>所需要用到的标签管理</a:t>
                  </a:r>
                </a:p>
              </p:txBody>
            </p:sp>
          </p:grpSp>
          <p:sp>
            <p:nvSpPr>
              <p:cNvPr id="150" name="Shape 150"/>
              <p:cNvSpPr/>
              <p:nvPr/>
            </p:nvSpPr>
            <p:spPr>
              <a:xfrm>
                <a:off x="2031625" y="961396"/>
                <a:ext cx="541867" cy="951820"/>
              </a:xfrm>
              <a:custGeom>
                <a:avLst/>
                <a:gdLst/>
                <a:ahLst/>
                <a:cxnLst>
                  <a:cxn ang="0">
                    <a:pos x="wd2" y="hd2"/>
                  </a:cxn>
                  <a:cxn ang="5400000">
                    <a:pos x="wd2" y="hd2"/>
                  </a:cxn>
                  <a:cxn ang="10800000">
                    <a:pos x="wd2" y="hd2"/>
                  </a:cxn>
                  <a:cxn ang="16200000">
                    <a:pos x="wd2" y="hd2"/>
                  </a:cxn>
                </a:cxnLst>
                <a:rect l="0" t="0" r="r" b="b"/>
                <a:pathLst>
                  <a:path w="21600" h="21600" extrusionOk="0">
                    <a:moveTo>
                      <a:pt x="31" y="0"/>
                    </a:moveTo>
                    <a:lnTo>
                      <a:pt x="0" y="11422"/>
                    </a:lnTo>
                    <a:lnTo>
                      <a:pt x="21600" y="11421"/>
                    </a:lnTo>
                    <a:lnTo>
                      <a:pt x="21483" y="21600"/>
                    </a:lnTo>
                  </a:path>
                </a:pathLst>
              </a:custGeom>
              <a:ln>
                <a:headEnd type="oval" w="med" len="med"/>
                <a:tailEnd type="oval" w="med" len="med"/>
              </a:ln>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t">
                <a:noAutofit/>
              </a:bodyPr>
              <a:lstStyle/>
              <a:p>
                <a:endParaRPr sz="1300">
                  <a:latin typeface="报隶-简" panose="02010600040101010101" charset="-122"/>
                  <a:ea typeface="报隶-简" panose="02010600040101010101" charset="-122"/>
                </a:endParaRPr>
              </a:p>
            </p:txBody>
          </p:sp>
          <p:sp>
            <p:nvSpPr>
              <p:cNvPr id="153" name="Shape 153"/>
              <p:cNvSpPr/>
              <p:nvPr/>
            </p:nvSpPr>
            <p:spPr>
              <a:xfrm>
                <a:off x="8013189" y="2484935"/>
                <a:ext cx="456767" cy="1082378"/>
              </a:xfrm>
              <a:custGeom>
                <a:avLst/>
                <a:gdLst/>
                <a:ahLst/>
                <a:cxnLst>
                  <a:cxn ang="0">
                    <a:pos x="wd2" y="hd2"/>
                  </a:cxn>
                  <a:cxn ang="5400000">
                    <a:pos x="wd2" y="hd2"/>
                  </a:cxn>
                  <a:cxn ang="10800000">
                    <a:pos x="wd2" y="hd2"/>
                  </a:cxn>
                  <a:cxn ang="16200000">
                    <a:pos x="wd2" y="hd2"/>
                  </a:cxn>
                </a:cxnLst>
                <a:rect l="0" t="0" r="r" b="b"/>
                <a:pathLst>
                  <a:path w="21600" h="21600" extrusionOk="0">
                    <a:moveTo>
                      <a:pt x="31" y="0"/>
                    </a:moveTo>
                    <a:lnTo>
                      <a:pt x="0" y="11422"/>
                    </a:lnTo>
                    <a:lnTo>
                      <a:pt x="21600" y="11421"/>
                    </a:lnTo>
                    <a:lnTo>
                      <a:pt x="21483" y="21600"/>
                    </a:lnTo>
                  </a:path>
                </a:pathLst>
              </a:custGeom>
              <a:ln>
                <a:headEnd type="oval" w="med" len="med"/>
                <a:tailEnd type="oval" w="med" len="med"/>
              </a:ln>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t">
                <a:noAutofit/>
              </a:bodyPr>
              <a:lstStyle/>
              <a:p>
                <a:endParaRPr sz="1300">
                  <a:latin typeface="报隶-简" panose="02010600040101010101" charset="-122"/>
                  <a:ea typeface="报隶-简" panose="02010600040101010101" charset="-122"/>
                </a:endParaRPr>
              </a:p>
            </p:txBody>
          </p:sp>
        </p:grpSp>
        <p:sp>
          <p:nvSpPr>
            <p:cNvPr id="5" name="Shape 152"/>
            <p:cNvSpPr/>
            <p:nvPr/>
          </p:nvSpPr>
          <p:spPr>
            <a:xfrm>
              <a:off x="395" y="5088"/>
              <a:ext cx="495" cy="1163"/>
            </a:xfrm>
            <a:custGeom>
              <a:avLst/>
              <a:gdLst/>
              <a:ahLst/>
              <a:cxnLst>
                <a:cxn ang="0">
                  <a:pos x="wd2" y="hd2"/>
                </a:cxn>
                <a:cxn ang="5400000">
                  <a:pos x="wd2" y="hd2"/>
                </a:cxn>
                <a:cxn ang="10800000">
                  <a:pos x="wd2" y="hd2"/>
                </a:cxn>
                <a:cxn ang="16200000">
                  <a:pos x="wd2" y="hd2"/>
                </a:cxn>
              </a:cxnLst>
              <a:rect l="0" t="0" r="r" b="b"/>
              <a:pathLst>
                <a:path w="21600" h="21600" extrusionOk="0">
                  <a:moveTo>
                    <a:pt x="31" y="0"/>
                  </a:moveTo>
                  <a:lnTo>
                    <a:pt x="0" y="11422"/>
                  </a:lnTo>
                  <a:lnTo>
                    <a:pt x="21600" y="11421"/>
                  </a:lnTo>
                  <a:lnTo>
                    <a:pt x="21483" y="21600"/>
                  </a:lnTo>
                </a:path>
              </a:pathLst>
            </a:custGeom>
            <a:ln>
              <a:headEnd type="oval" w="med" len="med"/>
              <a:tailEnd type="oval" w="med" len="med"/>
            </a:ln>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t">
              <a:noAutofit/>
            </a:bodyPr>
            <a:lstStyle/>
            <a:p>
              <a:endParaRPr sz="1300">
                <a:latin typeface="报隶-简" panose="02010600040101010101" charset="-122"/>
                <a:ea typeface="报隶-简" panose="02010600040101010101" charset="-122"/>
              </a:endParaRPr>
            </a:p>
          </p:txBody>
        </p:sp>
        <p:sp>
          <p:nvSpPr>
            <p:cNvPr id="6" name="Shape 152"/>
            <p:cNvSpPr/>
            <p:nvPr/>
          </p:nvSpPr>
          <p:spPr>
            <a:xfrm>
              <a:off x="4211" y="5088"/>
              <a:ext cx="495" cy="1163"/>
            </a:xfrm>
            <a:custGeom>
              <a:avLst/>
              <a:gdLst/>
              <a:ahLst/>
              <a:cxnLst>
                <a:cxn ang="0">
                  <a:pos x="wd2" y="hd2"/>
                </a:cxn>
                <a:cxn ang="5400000">
                  <a:pos x="wd2" y="hd2"/>
                </a:cxn>
                <a:cxn ang="10800000">
                  <a:pos x="wd2" y="hd2"/>
                </a:cxn>
                <a:cxn ang="16200000">
                  <a:pos x="wd2" y="hd2"/>
                </a:cxn>
              </a:cxnLst>
              <a:rect l="0" t="0" r="r" b="b"/>
              <a:pathLst>
                <a:path w="21600" h="21600" extrusionOk="0">
                  <a:moveTo>
                    <a:pt x="31" y="0"/>
                  </a:moveTo>
                  <a:lnTo>
                    <a:pt x="0" y="11422"/>
                  </a:lnTo>
                  <a:lnTo>
                    <a:pt x="21600" y="11421"/>
                  </a:lnTo>
                  <a:lnTo>
                    <a:pt x="21483" y="21600"/>
                  </a:lnTo>
                </a:path>
              </a:pathLst>
            </a:custGeom>
            <a:ln>
              <a:headEnd type="oval" w="med" len="med"/>
              <a:tailEnd type="oval" w="med" len="med"/>
            </a:ln>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t">
              <a:noAutofit/>
            </a:bodyPr>
            <a:lstStyle/>
            <a:p>
              <a:endParaRPr sz="1300">
                <a:latin typeface="报隶-简" panose="02010600040101010101" charset="-122"/>
                <a:ea typeface="报隶-简" panose="02010600040101010101" charset="-122"/>
              </a:endParaRPr>
            </a:p>
          </p:txBody>
        </p:sp>
        <p:sp>
          <p:nvSpPr>
            <p:cNvPr id="7" name="Shape 150"/>
            <p:cNvSpPr/>
            <p:nvPr/>
          </p:nvSpPr>
          <p:spPr>
            <a:xfrm>
              <a:off x="5102" y="3289"/>
              <a:ext cx="640" cy="1124"/>
            </a:xfrm>
            <a:custGeom>
              <a:avLst/>
              <a:gdLst/>
              <a:ahLst/>
              <a:cxnLst>
                <a:cxn ang="0">
                  <a:pos x="wd2" y="hd2"/>
                </a:cxn>
                <a:cxn ang="5400000">
                  <a:pos x="wd2" y="hd2"/>
                </a:cxn>
                <a:cxn ang="10800000">
                  <a:pos x="wd2" y="hd2"/>
                </a:cxn>
                <a:cxn ang="16200000">
                  <a:pos x="wd2" y="hd2"/>
                </a:cxn>
              </a:cxnLst>
              <a:rect l="0" t="0" r="r" b="b"/>
              <a:pathLst>
                <a:path w="21600" h="21600" extrusionOk="0">
                  <a:moveTo>
                    <a:pt x="31" y="0"/>
                  </a:moveTo>
                  <a:lnTo>
                    <a:pt x="0" y="11422"/>
                  </a:lnTo>
                  <a:lnTo>
                    <a:pt x="21600" y="11421"/>
                  </a:lnTo>
                  <a:lnTo>
                    <a:pt x="21483" y="21600"/>
                  </a:lnTo>
                </a:path>
              </a:pathLst>
            </a:custGeom>
            <a:ln>
              <a:headEnd type="oval" w="med" len="med"/>
              <a:tailEnd type="oval" w="med" len="med"/>
            </a:ln>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t">
              <a:noAutofit/>
            </a:bodyPr>
            <a:lstStyle/>
            <a:p>
              <a:endParaRPr sz="1300">
                <a:latin typeface="报隶-简" panose="02010600040101010101" charset="-122"/>
                <a:ea typeface="报隶-简" panose="02010600040101010101" charset="-122"/>
              </a:endParaRPr>
            </a:p>
          </p:txBody>
        </p:sp>
        <p:sp>
          <p:nvSpPr>
            <p:cNvPr id="9" name="Shape 152"/>
            <p:cNvSpPr/>
            <p:nvPr/>
          </p:nvSpPr>
          <p:spPr>
            <a:xfrm>
              <a:off x="6928" y="5044"/>
              <a:ext cx="495" cy="1163"/>
            </a:xfrm>
            <a:custGeom>
              <a:avLst/>
              <a:gdLst/>
              <a:ahLst/>
              <a:cxnLst>
                <a:cxn ang="0">
                  <a:pos x="wd2" y="hd2"/>
                </a:cxn>
                <a:cxn ang="5400000">
                  <a:pos x="wd2" y="hd2"/>
                </a:cxn>
                <a:cxn ang="10800000">
                  <a:pos x="wd2" y="hd2"/>
                </a:cxn>
                <a:cxn ang="16200000">
                  <a:pos x="wd2" y="hd2"/>
                </a:cxn>
              </a:cxnLst>
              <a:rect l="0" t="0" r="r" b="b"/>
              <a:pathLst>
                <a:path w="21600" h="21600" extrusionOk="0">
                  <a:moveTo>
                    <a:pt x="31" y="0"/>
                  </a:moveTo>
                  <a:lnTo>
                    <a:pt x="0" y="11422"/>
                  </a:lnTo>
                  <a:lnTo>
                    <a:pt x="21600" y="11421"/>
                  </a:lnTo>
                  <a:lnTo>
                    <a:pt x="21483" y="21600"/>
                  </a:lnTo>
                </a:path>
              </a:pathLst>
            </a:custGeom>
            <a:ln>
              <a:headEnd type="oval" w="med" len="med"/>
              <a:tailEnd type="oval" w="med" len="med"/>
            </a:ln>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t">
              <a:noAutofit/>
            </a:bodyPr>
            <a:lstStyle/>
            <a:p>
              <a:endParaRPr sz="1300">
                <a:latin typeface="报隶-简" panose="02010600040101010101" charset="-122"/>
                <a:ea typeface="报隶-简" panose="02010600040101010101" charset="-122"/>
              </a:endParaRPr>
            </a:p>
          </p:txBody>
        </p:sp>
        <p:sp>
          <p:nvSpPr>
            <p:cNvPr id="10" name="Shape 150"/>
            <p:cNvSpPr/>
            <p:nvPr/>
          </p:nvSpPr>
          <p:spPr>
            <a:xfrm>
              <a:off x="7461" y="3289"/>
              <a:ext cx="640" cy="1124"/>
            </a:xfrm>
            <a:custGeom>
              <a:avLst/>
              <a:gdLst/>
              <a:ahLst/>
              <a:cxnLst>
                <a:cxn ang="0">
                  <a:pos x="wd2" y="hd2"/>
                </a:cxn>
                <a:cxn ang="5400000">
                  <a:pos x="wd2" y="hd2"/>
                </a:cxn>
                <a:cxn ang="10800000">
                  <a:pos x="wd2" y="hd2"/>
                </a:cxn>
                <a:cxn ang="16200000">
                  <a:pos x="wd2" y="hd2"/>
                </a:cxn>
              </a:cxnLst>
              <a:rect l="0" t="0" r="r" b="b"/>
              <a:pathLst>
                <a:path w="21600" h="21600" extrusionOk="0">
                  <a:moveTo>
                    <a:pt x="31" y="0"/>
                  </a:moveTo>
                  <a:lnTo>
                    <a:pt x="0" y="11422"/>
                  </a:lnTo>
                  <a:lnTo>
                    <a:pt x="21600" y="11421"/>
                  </a:lnTo>
                  <a:lnTo>
                    <a:pt x="21483" y="21600"/>
                  </a:lnTo>
                </a:path>
              </a:pathLst>
            </a:custGeom>
            <a:ln>
              <a:headEnd type="oval" w="med" len="med"/>
              <a:tailEnd type="oval" w="med" len="med"/>
            </a:ln>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t">
              <a:noAutofit/>
            </a:bodyPr>
            <a:lstStyle/>
            <a:p>
              <a:endParaRPr sz="1300">
                <a:latin typeface="报隶-简" panose="02010600040101010101" charset="-122"/>
                <a:ea typeface="报隶-简" panose="02010600040101010101" charset="-122"/>
              </a:endParaRPr>
            </a:p>
          </p:txBody>
        </p:sp>
        <p:sp>
          <p:nvSpPr>
            <p:cNvPr id="11" name="Shape 150"/>
            <p:cNvSpPr/>
            <p:nvPr/>
          </p:nvSpPr>
          <p:spPr>
            <a:xfrm>
              <a:off x="10185" y="3155"/>
              <a:ext cx="640" cy="1124"/>
            </a:xfrm>
            <a:custGeom>
              <a:avLst/>
              <a:gdLst/>
              <a:ahLst/>
              <a:cxnLst>
                <a:cxn ang="0">
                  <a:pos x="wd2" y="hd2"/>
                </a:cxn>
                <a:cxn ang="5400000">
                  <a:pos x="wd2" y="hd2"/>
                </a:cxn>
                <a:cxn ang="10800000">
                  <a:pos x="wd2" y="hd2"/>
                </a:cxn>
                <a:cxn ang="16200000">
                  <a:pos x="wd2" y="hd2"/>
                </a:cxn>
              </a:cxnLst>
              <a:rect l="0" t="0" r="r" b="b"/>
              <a:pathLst>
                <a:path w="21600" h="21600" extrusionOk="0">
                  <a:moveTo>
                    <a:pt x="31" y="0"/>
                  </a:moveTo>
                  <a:lnTo>
                    <a:pt x="0" y="11422"/>
                  </a:lnTo>
                  <a:lnTo>
                    <a:pt x="21600" y="11421"/>
                  </a:lnTo>
                  <a:lnTo>
                    <a:pt x="21483" y="21600"/>
                  </a:lnTo>
                </a:path>
              </a:pathLst>
            </a:custGeom>
            <a:ln>
              <a:headEnd type="oval" w="med" len="med"/>
              <a:tailEnd type="oval" w="med" len="med"/>
            </a:ln>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t">
              <a:noAutofit/>
            </a:bodyPr>
            <a:lstStyle/>
            <a:p>
              <a:endParaRPr sz="1300">
                <a:latin typeface="报隶-简" panose="02010600040101010101" charset="-122"/>
                <a:ea typeface="报隶-简" panose="02010600040101010101" charset="-122"/>
              </a:endParaRPr>
            </a:p>
          </p:txBody>
        </p:sp>
      </p:grpSp>
      <p:pic>
        <p:nvPicPr>
          <p:cNvPr id="3" name="图片 2" descr="基理logo 横版 绿色"/>
          <p:cNvPicPr>
            <a:picLocks noChangeAspect="1"/>
          </p:cNvPicPr>
          <p:nvPr/>
        </p:nvPicPr>
        <p:blipFill>
          <a:blip r:embed="rId3"/>
          <a:stretch>
            <a:fillRect/>
          </a:stretch>
        </p:blipFill>
        <p:spPr>
          <a:xfrm>
            <a:off x="7393305" y="179705"/>
            <a:ext cx="1598930" cy="356870"/>
          </a:xfrm>
          <a:prstGeom prst="rect">
            <a:avLst/>
          </a:prstGeom>
        </p:spPr>
      </p:pic>
      <p:sp>
        <p:nvSpPr>
          <p:cNvPr id="13" name="Shape 152"/>
          <p:cNvSpPr/>
          <p:nvPr/>
        </p:nvSpPr>
        <p:spPr>
          <a:xfrm>
            <a:off x="1958713" y="3503109"/>
            <a:ext cx="339461" cy="787450"/>
          </a:xfrm>
          <a:custGeom>
            <a:avLst/>
            <a:gdLst/>
            <a:ahLst/>
            <a:cxnLst>
              <a:cxn ang="0">
                <a:pos x="wd2" y="hd2"/>
              </a:cxn>
              <a:cxn ang="5400000">
                <a:pos x="wd2" y="hd2"/>
              </a:cxn>
              <a:cxn ang="10800000">
                <a:pos x="wd2" y="hd2"/>
              </a:cxn>
              <a:cxn ang="16200000">
                <a:pos x="wd2" y="hd2"/>
              </a:cxn>
            </a:cxnLst>
            <a:rect l="0" t="0" r="r" b="b"/>
            <a:pathLst>
              <a:path w="21600" h="21600" extrusionOk="0">
                <a:moveTo>
                  <a:pt x="31" y="0"/>
                </a:moveTo>
                <a:lnTo>
                  <a:pt x="0" y="11422"/>
                </a:lnTo>
                <a:lnTo>
                  <a:pt x="21600" y="11421"/>
                </a:lnTo>
                <a:lnTo>
                  <a:pt x="21483" y="21600"/>
                </a:lnTo>
              </a:path>
            </a:pathLst>
          </a:custGeom>
          <a:ln>
            <a:headEnd type="oval" w="med" len="med"/>
            <a:tailEnd type="oval" w="med" len="med"/>
          </a:ln>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t">
            <a:noAutofit/>
          </a:bodyPr>
          <a:lstStyle/>
          <a:p>
            <a:endParaRPr sz="1300">
              <a:latin typeface="报隶-简" panose="02010600040101010101" charset="-122"/>
              <a:ea typeface="报隶-简" panose="02010600040101010101" charset="-122"/>
            </a:endParaRPr>
          </a:p>
        </p:txBody>
      </p:sp>
      <p:sp>
        <p:nvSpPr>
          <p:cNvPr id="14" name="Shape 142"/>
          <p:cNvSpPr/>
          <p:nvPr/>
        </p:nvSpPr>
        <p:spPr>
          <a:xfrm>
            <a:off x="1956352" y="4457436"/>
            <a:ext cx="1028647" cy="1015629"/>
          </a:xfrm>
          <a:prstGeom prst="roundRect">
            <a:avLst>
              <a:gd name="adj" fmla="val 15000"/>
            </a:avLst>
          </a:prstGeom>
        </p:spPr>
        <p:style>
          <a:lnRef idx="2">
            <a:schemeClr val="accent5">
              <a:shade val="50000"/>
            </a:schemeClr>
          </a:lnRef>
          <a:fillRef idx="1">
            <a:schemeClr val="accent5"/>
          </a:fillRef>
          <a:effectRef idx="0">
            <a:schemeClr val="accent5"/>
          </a:effectRef>
          <a:fontRef idx="minor">
            <a:schemeClr val="lt1"/>
          </a:fontRef>
        </p:style>
        <p:txBody>
          <a:bodyPr wrap="square" lIns="34289" tIns="34289" rIns="34289" bIns="34289" numCol="1" anchor="ctr">
            <a:noAutofit/>
          </a:bodyPr>
          <a:lstStyle>
            <a:lvl1pPr algn="ctr">
              <a:defRPr>
                <a:solidFill>
                  <a:srgbClr val="FFFFFF"/>
                </a:solidFill>
              </a:defRPr>
            </a:lvl1pPr>
          </a:lstStyle>
          <a:p>
            <a:r>
              <a:rPr lang="zh-CN" sz="1300" dirty="0">
                <a:latin typeface="报隶-简" panose="02010600040101010101" charset="-122"/>
                <a:ea typeface="报隶-简" panose="02010600040101010101" charset="-122"/>
              </a:rPr>
              <a:t>该仪器的图标的设置</a:t>
            </a:r>
          </a:p>
        </p:txBody>
      </p:sp>
    </p:spTree>
    <p:extLst>
      <p:ext uri="{BB962C8B-B14F-4D97-AF65-F5344CB8AC3E}">
        <p14:creationId xmlns:p14="http://schemas.microsoft.com/office/powerpoint/2010/main" val="3634018907"/>
      </p:ext>
    </p:extLst>
  </p:cSld>
  <p:clrMapOvr>
    <a:masterClrMapping/>
  </p:clrMapOvr>
  <p:transition spd="med"/>
  <p:timing>
    <p:tnLst>
      <p:par>
        <p:cTn id="1" dur="indefinite" restart="never" fill="hold"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hape 89"/>
          <p:cNvSpPr>
            <a:spLocks noChangeArrowheads="1"/>
          </p:cNvSpPr>
          <p:nvPr/>
        </p:nvSpPr>
        <p:spPr bwMode="auto">
          <a:xfrm>
            <a:off x="5459730" y="2665730"/>
            <a:ext cx="1153795" cy="398780"/>
          </a:xfrm>
          <a:prstGeom prst="rect">
            <a:avLst/>
          </a:prstGeom>
          <a:solidFill>
            <a:srgbClr val="5193C9"/>
          </a:solidFill>
          <a:ln w="12700">
            <a:noFill/>
            <a:miter lim="400000"/>
          </a:ln>
        </p:spPr>
        <p:txBody>
          <a:bodyPr wrap="square" lIns="45719" rIns="45719">
            <a:spAutoFit/>
          </a:bodyPr>
          <a:lstStyle/>
          <a:p>
            <a:pPr hangingPunct="0"/>
            <a:r>
              <a:rPr lang="en-US" altLang="zh-CN" sz="2000" b="1" dirty="0">
                <a:solidFill>
                  <a:srgbClr val="FFFFFF"/>
                </a:solidFill>
                <a:latin typeface="张海山锐线体简"/>
                <a:ea typeface="张海山锐线体简"/>
                <a:cs typeface="张海山锐线体简"/>
                <a:sym typeface="张海山锐线体简"/>
              </a:rPr>
              <a:t>PART </a:t>
            </a:r>
            <a:r>
              <a:rPr lang="en-US" altLang="zh-CN" sz="2000" b="1" dirty="0" smtClean="0">
                <a:solidFill>
                  <a:srgbClr val="FFFFFF"/>
                </a:solidFill>
                <a:latin typeface="张海山锐线体简"/>
                <a:ea typeface="张海山锐线体简"/>
                <a:cs typeface="张海山锐线体简"/>
                <a:sym typeface="张海山锐线体简"/>
              </a:rPr>
              <a:t>6</a:t>
            </a:r>
            <a:endParaRPr lang="en-US" altLang="zh-CN" sz="2000" b="1" dirty="0">
              <a:solidFill>
                <a:srgbClr val="FFFFFF"/>
              </a:solidFill>
              <a:latin typeface="张海山锐线体简"/>
              <a:ea typeface="张海山锐线体简"/>
              <a:cs typeface="张海山锐线体简"/>
              <a:sym typeface="张海山锐线体简"/>
            </a:endParaRPr>
          </a:p>
        </p:txBody>
      </p:sp>
      <p:sp>
        <p:nvSpPr>
          <p:cNvPr id="90" name="Shape 90"/>
          <p:cNvSpPr/>
          <p:nvPr/>
        </p:nvSpPr>
        <p:spPr>
          <a:xfrm rot="5400000" flipH="1">
            <a:off x="4237037" y="3845719"/>
            <a:ext cx="447675" cy="385762"/>
          </a:xfrm>
          <a:prstGeom prst="triangle">
            <a:avLst/>
          </a:prstGeom>
          <a:solidFill>
            <a:schemeClr val="accent6"/>
          </a:solidFill>
          <a:ln w="12700">
            <a:miter lim="400000"/>
          </a:ln>
        </p:spPr>
        <p:txBody>
          <a:bodyPr lIns="45719" rIns="45719" anchor="ctr"/>
          <a:lstStyle/>
          <a:p>
            <a:pPr algn="ctr" hangingPunct="0">
              <a:defRPr/>
            </a:pPr>
            <a:endParaRPr lang="zh-CN" altLang="en-US" sz="1800">
              <a:solidFill>
                <a:srgbClr val="FFFFFF"/>
              </a:solidFill>
              <a:latin typeface="Helvetica" pitchFamily="34" charset="0"/>
              <a:cs typeface="+mn-cs"/>
              <a:sym typeface="Helvetica" pitchFamily="34" charset="0"/>
            </a:endParaRPr>
          </a:p>
        </p:txBody>
      </p:sp>
      <p:sp>
        <p:nvSpPr>
          <p:cNvPr id="11267" name="Shape 91"/>
          <p:cNvSpPr>
            <a:spLocks noChangeArrowheads="1"/>
          </p:cNvSpPr>
          <p:nvPr/>
        </p:nvSpPr>
        <p:spPr bwMode="auto">
          <a:xfrm>
            <a:off x="5785388" y="3137724"/>
            <a:ext cx="2939415" cy="583565"/>
          </a:xfrm>
          <a:prstGeom prst="rect">
            <a:avLst/>
          </a:prstGeom>
          <a:noFill/>
          <a:ln w="12700">
            <a:noFill/>
            <a:miter lim="400000"/>
          </a:ln>
        </p:spPr>
        <p:txBody>
          <a:bodyPr wrap="none" lIns="45719" rIns="45719">
            <a:spAutoFit/>
          </a:bodyPr>
          <a:lstStyle/>
          <a:p>
            <a:r>
              <a:rPr lang="zh-CN" altLang="en-US" sz="3200" b="1" dirty="0">
                <a:solidFill>
                  <a:srgbClr val="4472C4"/>
                </a:solidFill>
                <a:latin typeface="报隶-简" panose="02010600040101010101" charset="-122"/>
                <a:ea typeface="报隶-简" panose="02010600040101010101" charset="-122"/>
              </a:rPr>
              <a:t>开放设置及收费</a:t>
            </a:r>
          </a:p>
        </p:txBody>
      </p:sp>
      <p:sp>
        <p:nvSpPr>
          <p:cNvPr id="11268" name="Shape 92"/>
          <p:cNvSpPr>
            <a:spLocks noChangeArrowheads="1"/>
          </p:cNvSpPr>
          <p:nvPr/>
        </p:nvSpPr>
        <p:spPr bwMode="auto">
          <a:xfrm>
            <a:off x="5510213" y="3795713"/>
            <a:ext cx="3240087" cy="19050"/>
          </a:xfrm>
          <a:prstGeom prst="rect">
            <a:avLst/>
          </a:prstGeom>
          <a:solidFill>
            <a:srgbClr val="5193C9"/>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69" name="Shape 93"/>
          <p:cNvSpPr>
            <a:spLocks noChangeArrowheads="1"/>
          </p:cNvSpPr>
          <p:nvPr/>
        </p:nvSpPr>
        <p:spPr bwMode="auto">
          <a:xfrm rot="5400000" flipH="1">
            <a:off x="-1200150" y="1196975"/>
            <a:ext cx="6862763" cy="4459287"/>
          </a:xfrm>
          <a:prstGeom prst="triangle">
            <a:avLst>
              <a:gd name="adj" fmla="val 50000"/>
            </a:avLst>
          </a:prstGeom>
          <a:noFill/>
          <a:ln w="38100">
            <a:solidFill>
              <a:srgbClr val="5193C9"/>
            </a:solidFill>
            <a:miter lim="8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70" name="Shape 94"/>
          <p:cNvSpPr>
            <a:spLocks noChangeArrowheads="1"/>
          </p:cNvSpPr>
          <p:nvPr/>
        </p:nvSpPr>
        <p:spPr bwMode="auto">
          <a:xfrm rot="5400000" flipH="1">
            <a:off x="3683794" y="2304257"/>
            <a:ext cx="1296987" cy="1117600"/>
          </a:xfrm>
          <a:prstGeom prst="triangle">
            <a:avLst>
              <a:gd name="adj" fmla="val 50000"/>
            </a:avLst>
          </a:prstGeom>
          <a:solidFill>
            <a:srgbClr val="CCE8CF"/>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Tree>
    <p:extLst>
      <p:ext uri="{BB962C8B-B14F-4D97-AF65-F5344CB8AC3E}">
        <p14:creationId xmlns:p14="http://schemas.microsoft.com/office/powerpoint/2010/main" val="249098434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185377" y="66940"/>
            <a:ext cx="2509520"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zh-CN" dirty="0">
                <a:solidFill>
                  <a:srgbClr val="4472C4"/>
                </a:solidFill>
                <a:latin typeface="报隶-简" panose="02010600040101010101" charset="-122"/>
                <a:ea typeface="报隶-简" panose="02010600040101010101" charset="-122"/>
              </a:rPr>
              <a:t>设置</a:t>
            </a:r>
            <a:r>
              <a:rPr dirty="0">
                <a:solidFill>
                  <a:srgbClr val="4472C4"/>
                </a:solidFill>
                <a:latin typeface="报隶-简" panose="02010600040101010101" charset="-122"/>
                <a:ea typeface="报隶-简" panose="02010600040101010101" charset="-122"/>
              </a:rPr>
              <a:t>开放</a:t>
            </a:r>
            <a:r>
              <a:rPr lang="zh-CN" dirty="0">
                <a:solidFill>
                  <a:srgbClr val="4472C4"/>
                </a:solidFill>
                <a:latin typeface="报隶-简" panose="02010600040101010101" charset="-122"/>
                <a:ea typeface="报隶-简" panose="02010600040101010101" charset="-122"/>
              </a:rPr>
              <a:t>送样</a:t>
            </a:r>
          </a:p>
        </p:txBody>
      </p:sp>
      <p:pic>
        <p:nvPicPr>
          <p:cNvPr id="2" name="图片 1"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6" name="图片 5"/>
          <p:cNvPicPr>
            <a:picLocks noChangeAspect="1"/>
          </p:cNvPicPr>
          <p:nvPr/>
        </p:nvPicPr>
        <p:blipFill>
          <a:blip r:embed="rId3"/>
          <a:stretch>
            <a:fillRect/>
          </a:stretch>
        </p:blipFill>
        <p:spPr>
          <a:xfrm>
            <a:off x="0" y="847090"/>
            <a:ext cx="8992235" cy="4139565"/>
          </a:xfrm>
          <a:prstGeom prst="rect">
            <a:avLst/>
          </a:prstGeom>
        </p:spPr>
      </p:pic>
      <p:pic>
        <p:nvPicPr>
          <p:cNvPr id="8" name="图片 7"/>
          <p:cNvPicPr>
            <a:picLocks noChangeAspect="1"/>
          </p:cNvPicPr>
          <p:nvPr/>
        </p:nvPicPr>
        <p:blipFill>
          <a:blip r:embed="rId4"/>
          <a:stretch>
            <a:fillRect/>
          </a:stretch>
        </p:blipFill>
        <p:spPr>
          <a:xfrm>
            <a:off x="-27940" y="3609975"/>
            <a:ext cx="7721600" cy="3124200"/>
          </a:xfrm>
          <a:prstGeom prst="rect">
            <a:avLst/>
          </a:prstGeom>
        </p:spPr>
      </p:pic>
    </p:spTree>
    <p:extLst>
      <p:ext uri="{BB962C8B-B14F-4D97-AF65-F5344CB8AC3E}">
        <p14:creationId xmlns:p14="http://schemas.microsoft.com/office/powerpoint/2010/main" val="1212159637"/>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185377" y="66940"/>
            <a:ext cx="2509520"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dirty="0">
                <a:solidFill>
                  <a:srgbClr val="4472C4"/>
                </a:solidFill>
                <a:latin typeface="报隶-简" panose="02010600040101010101" charset="-122"/>
                <a:ea typeface="报隶-简" panose="02010600040101010101" charset="-122"/>
              </a:rPr>
              <a:t>设置开放</a:t>
            </a:r>
            <a:r>
              <a:rPr lang="zh-CN" dirty="0">
                <a:solidFill>
                  <a:srgbClr val="4472C4"/>
                </a:solidFill>
                <a:latin typeface="报隶-简" panose="02010600040101010101" charset="-122"/>
                <a:ea typeface="报隶-简" panose="02010600040101010101" charset="-122"/>
              </a:rPr>
              <a:t>预约</a:t>
            </a:r>
          </a:p>
        </p:txBody>
      </p:sp>
      <p:pic>
        <p:nvPicPr>
          <p:cNvPr id="2" name="图片 1"/>
          <p:cNvPicPr>
            <a:picLocks noChangeAspect="1"/>
          </p:cNvPicPr>
          <p:nvPr/>
        </p:nvPicPr>
        <p:blipFill>
          <a:blip r:embed="rId2"/>
          <a:stretch>
            <a:fillRect/>
          </a:stretch>
        </p:blipFill>
        <p:spPr>
          <a:xfrm>
            <a:off x="0" y="1395730"/>
            <a:ext cx="9144000" cy="2398395"/>
          </a:xfrm>
          <a:prstGeom prst="rect">
            <a:avLst/>
          </a:prstGeom>
        </p:spPr>
      </p:pic>
      <p:pic>
        <p:nvPicPr>
          <p:cNvPr id="4" name="图片 3" descr="基理logo 横版 绿色"/>
          <p:cNvPicPr>
            <a:picLocks noChangeAspect="1"/>
          </p:cNvPicPr>
          <p:nvPr/>
        </p:nvPicPr>
        <p:blipFill>
          <a:blip r:embed="rId3"/>
          <a:stretch>
            <a:fillRect/>
          </a:stretch>
        </p:blipFill>
        <p:spPr>
          <a:xfrm>
            <a:off x="7393305" y="179705"/>
            <a:ext cx="1598930" cy="356870"/>
          </a:xfrm>
          <a:prstGeom prst="rect">
            <a:avLst/>
          </a:prstGeom>
        </p:spPr>
      </p:pic>
      <p:pic>
        <p:nvPicPr>
          <p:cNvPr id="6" name="图片 5"/>
          <p:cNvPicPr>
            <a:picLocks noChangeAspect="1"/>
          </p:cNvPicPr>
          <p:nvPr/>
        </p:nvPicPr>
        <p:blipFill>
          <a:blip r:embed="rId4"/>
          <a:stretch>
            <a:fillRect/>
          </a:stretch>
        </p:blipFill>
        <p:spPr>
          <a:xfrm>
            <a:off x="0" y="872490"/>
            <a:ext cx="9144000" cy="3314065"/>
          </a:xfrm>
          <a:prstGeom prst="rect">
            <a:avLst/>
          </a:prstGeom>
        </p:spPr>
      </p:pic>
      <p:pic>
        <p:nvPicPr>
          <p:cNvPr id="8" name="图片 7"/>
          <p:cNvPicPr>
            <a:picLocks noChangeAspect="1"/>
          </p:cNvPicPr>
          <p:nvPr/>
        </p:nvPicPr>
        <p:blipFill>
          <a:blip r:embed="rId5"/>
          <a:stretch>
            <a:fillRect/>
          </a:stretch>
        </p:blipFill>
        <p:spPr>
          <a:xfrm>
            <a:off x="0" y="4060825"/>
            <a:ext cx="8148955" cy="2783840"/>
          </a:xfrm>
          <a:prstGeom prst="rect">
            <a:avLst/>
          </a:prstGeom>
        </p:spPr>
      </p:pic>
      <p:sp>
        <p:nvSpPr>
          <p:cNvPr id="9" name="圆角矩形 8"/>
          <p:cNvSpPr/>
          <p:nvPr/>
        </p:nvSpPr>
        <p:spPr>
          <a:xfrm>
            <a:off x="993775" y="2731135"/>
            <a:ext cx="1024255" cy="421005"/>
          </a:xfrm>
          <a:prstGeom prst="roundRect">
            <a:avLst/>
          </a:prstGeom>
          <a:noFill/>
          <a:ln w="60325" cap="flat" cmpd="sng">
            <a:solidFill>
              <a:srgbClr val="FF0000"/>
            </a:solidFill>
            <a:prstDash val="solid"/>
            <a:miter lim="800000"/>
          </a:ln>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等线"/>
            </a:endParaRPr>
          </a:p>
        </p:txBody>
      </p:sp>
    </p:spTree>
    <p:extLst>
      <p:ext uri="{BB962C8B-B14F-4D97-AF65-F5344CB8AC3E}">
        <p14:creationId xmlns:p14="http://schemas.microsoft.com/office/powerpoint/2010/main" val="2780872459"/>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165057" y="66940"/>
            <a:ext cx="2021840"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zh-CN" dirty="0">
                <a:solidFill>
                  <a:srgbClr val="4472C4"/>
                </a:solidFill>
                <a:latin typeface="报隶-简" panose="02010600040101010101" charset="-122"/>
                <a:ea typeface="报隶-简" panose="02010600040101010101" charset="-122"/>
              </a:rPr>
              <a:t>预约</a:t>
            </a:r>
            <a:r>
              <a:rPr lang="en-US" altLang="zh-CN" dirty="0">
                <a:solidFill>
                  <a:srgbClr val="4472C4"/>
                </a:solidFill>
                <a:latin typeface="报隶-简" panose="02010600040101010101" charset="-122"/>
                <a:ea typeface="报隶-简" panose="02010600040101010101" charset="-122"/>
              </a:rPr>
              <a:t>/</a:t>
            </a:r>
            <a:r>
              <a:rPr lang="zh-CN" altLang="en-US" dirty="0">
                <a:solidFill>
                  <a:srgbClr val="4472C4"/>
                </a:solidFill>
                <a:latin typeface="报隶-简" panose="02010600040101010101" charset="-122"/>
                <a:ea typeface="报隶-简" panose="02010600040101010101" charset="-122"/>
              </a:rPr>
              <a:t>送样</a:t>
            </a: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2" name="图片 1"/>
          <p:cNvPicPr>
            <a:picLocks noChangeAspect="1"/>
          </p:cNvPicPr>
          <p:nvPr/>
        </p:nvPicPr>
        <p:blipFill>
          <a:blip r:embed="rId3"/>
          <a:srcRect t="730"/>
          <a:stretch>
            <a:fillRect/>
          </a:stretch>
        </p:blipFill>
        <p:spPr>
          <a:xfrm>
            <a:off x="0" y="1006475"/>
            <a:ext cx="9144635" cy="4204970"/>
          </a:xfrm>
          <a:prstGeom prst="rect">
            <a:avLst/>
          </a:prstGeom>
        </p:spPr>
      </p:pic>
    </p:spTree>
    <p:extLst>
      <p:ext uri="{BB962C8B-B14F-4D97-AF65-F5344CB8AC3E}">
        <p14:creationId xmlns:p14="http://schemas.microsoft.com/office/powerpoint/2010/main" val="2405039736"/>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0" y="0"/>
            <a:ext cx="8047355" cy="6858000"/>
          </a:xfrm>
          <a:prstGeom prst="rect">
            <a:avLst/>
          </a:prstGeom>
        </p:spPr>
      </p:pic>
      <p:sp>
        <p:nvSpPr>
          <p:cNvPr id="159" name="Shape 159"/>
          <p:cNvSpPr/>
          <p:nvPr/>
        </p:nvSpPr>
        <p:spPr>
          <a:xfrm>
            <a:off x="7448507" y="247280"/>
            <a:ext cx="1695450"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zh-CN" altLang="en-US" dirty="0">
                <a:solidFill>
                  <a:srgbClr val="4472C4"/>
                </a:solidFill>
                <a:latin typeface="报隶-简" panose="02010600040101010101" charset="-122"/>
                <a:ea typeface="报隶-简" panose="02010600040101010101" charset="-122"/>
              </a:rPr>
              <a:t>计费设置</a:t>
            </a:r>
          </a:p>
        </p:txBody>
      </p:sp>
      <p:pic>
        <p:nvPicPr>
          <p:cNvPr id="2" name="图片 1" descr="基理logo 横版 绿色"/>
          <p:cNvPicPr>
            <a:picLocks noChangeAspect="1"/>
          </p:cNvPicPr>
          <p:nvPr/>
        </p:nvPicPr>
        <p:blipFill>
          <a:blip r:embed="rId3"/>
          <a:stretch>
            <a:fillRect/>
          </a:stretch>
        </p:blipFill>
        <p:spPr>
          <a:xfrm>
            <a:off x="7496810" y="6412230"/>
            <a:ext cx="1598930" cy="356870"/>
          </a:xfrm>
          <a:prstGeom prst="rect">
            <a:avLst/>
          </a:prstGeom>
        </p:spPr>
      </p:pic>
      <p:sp>
        <p:nvSpPr>
          <p:cNvPr id="7" name="圆角矩形 6"/>
          <p:cNvSpPr/>
          <p:nvPr/>
        </p:nvSpPr>
        <p:spPr>
          <a:xfrm>
            <a:off x="901700" y="6566535"/>
            <a:ext cx="784225" cy="291465"/>
          </a:xfrm>
          <a:prstGeom prst="roundRect">
            <a:avLst/>
          </a:prstGeom>
          <a:noFill/>
          <a:ln w="34925" cap="flat">
            <a:solidFill>
              <a:srgbClr val="FF0000"/>
            </a:solidFill>
            <a:prstDash val="solid"/>
            <a:miter lim="800000"/>
          </a:ln>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等线"/>
            </a:endParaRPr>
          </a:p>
        </p:txBody>
      </p:sp>
    </p:spTree>
    <p:extLst>
      <p:ext uri="{BB962C8B-B14F-4D97-AF65-F5344CB8AC3E}">
        <p14:creationId xmlns:p14="http://schemas.microsoft.com/office/powerpoint/2010/main" val="210639783"/>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Shape 159"/>
          <p:cNvSpPr/>
          <p:nvPr/>
        </p:nvSpPr>
        <p:spPr>
          <a:xfrm>
            <a:off x="7448507" y="247280"/>
            <a:ext cx="1695450" cy="583565"/>
          </a:xfrm>
          <a:prstGeom prst="rect">
            <a:avLst/>
          </a:prstGeom>
          <a:ln w="12700">
            <a:miter lim="400000"/>
          </a:ln>
        </p:spPr>
        <p:txBody>
          <a:bodyPr wrap="none" lIns="34289" rIns="34289">
            <a:spAutoFit/>
          </a:bodyPr>
          <a:lstStyle>
            <a:lvl1pPr>
              <a:defRPr sz="3200" b="1">
                <a:solidFill>
                  <a:srgbClr val="595959"/>
                </a:solidFill>
                <a:latin typeface="微软雅黑"/>
                <a:ea typeface="微软雅黑"/>
                <a:cs typeface="微软雅黑"/>
                <a:sym typeface="微软雅黑"/>
              </a:defRPr>
            </a:lvl1pPr>
          </a:lstStyle>
          <a:p>
            <a:r>
              <a:rPr lang="zh-CN" altLang="en-US" dirty="0">
                <a:solidFill>
                  <a:srgbClr val="4472C4"/>
                </a:solidFill>
                <a:latin typeface="报隶-简" panose="02010600040101010101" charset="-122"/>
                <a:ea typeface="报隶-简" panose="02010600040101010101" charset="-122"/>
              </a:rPr>
              <a:t>计费设置</a:t>
            </a:r>
          </a:p>
        </p:txBody>
      </p:sp>
      <p:pic>
        <p:nvPicPr>
          <p:cNvPr id="2" name="图片 1" descr="基理logo 横版 绿色"/>
          <p:cNvPicPr>
            <a:picLocks noChangeAspect="1"/>
          </p:cNvPicPr>
          <p:nvPr/>
        </p:nvPicPr>
        <p:blipFill>
          <a:blip r:embed="rId2"/>
          <a:stretch>
            <a:fillRect/>
          </a:stretch>
        </p:blipFill>
        <p:spPr>
          <a:xfrm>
            <a:off x="7496810" y="6412230"/>
            <a:ext cx="1598930" cy="356870"/>
          </a:xfrm>
          <a:prstGeom prst="rect">
            <a:avLst/>
          </a:prstGeom>
        </p:spPr>
      </p:pic>
      <p:sp>
        <p:nvSpPr>
          <p:cNvPr id="7" name="圆角矩形 6"/>
          <p:cNvSpPr/>
          <p:nvPr/>
        </p:nvSpPr>
        <p:spPr>
          <a:xfrm>
            <a:off x="974090" y="4256405"/>
            <a:ext cx="784225" cy="291465"/>
          </a:xfrm>
          <a:prstGeom prst="roundRect">
            <a:avLst/>
          </a:prstGeom>
          <a:noFill/>
          <a:ln w="34925" cap="flat">
            <a:solidFill>
              <a:srgbClr val="FF0000"/>
            </a:solidFill>
            <a:prstDash val="solid"/>
            <a:miter lim="800000"/>
          </a:ln>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等线"/>
            </a:endParaRPr>
          </a:p>
        </p:txBody>
      </p:sp>
      <p:pic>
        <p:nvPicPr>
          <p:cNvPr id="3" name="图片 2"/>
          <p:cNvPicPr>
            <a:picLocks noChangeAspect="1"/>
          </p:cNvPicPr>
          <p:nvPr/>
        </p:nvPicPr>
        <p:blipFill>
          <a:blip r:embed="rId3"/>
          <a:stretch>
            <a:fillRect/>
          </a:stretch>
        </p:blipFill>
        <p:spPr>
          <a:xfrm>
            <a:off x="157480" y="830580"/>
            <a:ext cx="8305800" cy="3873500"/>
          </a:xfrm>
          <a:prstGeom prst="rect">
            <a:avLst/>
          </a:prstGeom>
        </p:spPr>
      </p:pic>
      <p:sp>
        <p:nvSpPr>
          <p:cNvPr id="4" name="圆角矩形 3"/>
          <p:cNvSpPr/>
          <p:nvPr/>
        </p:nvSpPr>
        <p:spPr>
          <a:xfrm>
            <a:off x="3222625" y="2028825"/>
            <a:ext cx="784225" cy="291465"/>
          </a:xfrm>
          <a:prstGeom prst="roundRect">
            <a:avLst/>
          </a:prstGeom>
          <a:noFill/>
          <a:ln w="34925" cap="flat">
            <a:solidFill>
              <a:srgbClr val="FF0000"/>
            </a:solidFill>
            <a:prstDash val="solid"/>
            <a:miter lim="800000"/>
          </a:ln>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等线"/>
            </a:endParaRPr>
          </a:p>
        </p:txBody>
      </p:sp>
      <p:sp>
        <p:nvSpPr>
          <p:cNvPr id="5" name="圆角矩形 4"/>
          <p:cNvSpPr/>
          <p:nvPr/>
        </p:nvSpPr>
        <p:spPr>
          <a:xfrm>
            <a:off x="3222625" y="1737360"/>
            <a:ext cx="784225" cy="291465"/>
          </a:xfrm>
          <a:prstGeom prst="roundRect">
            <a:avLst/>
          </a:prstGeom>
          <a:noFill/>
          <a:ln w="34925" cap="flat">
            <a:solidFill>
              <a:srgbClr val="FF0000"/>
            </a:solidFill>
            <a:prstDash val="solid"/>
            <a:miter lim="800000"/>
          </a:ln>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等线"/>
            </a:endParaRPr>
          </a:p>
        </p:txBody>
      </p:sp>
      <p:sp>
        <p:nvSpPr>
          <p:cNvPr id="8" name="圆角矩形 7"/>
          <p:cNvSpPr/>
          <p:nvPr/>
        </p:nvSpPr>
        <p:spPr>
          <a:xfrm>
            <a:off x="974090" y="4256405"/>
            <a:ext cx="784225" cy="291465"/>
          </a:xfrm>
          <a:prstGeom prst="roundRect">
            <a:avLst/>
          </a:prstGeom>
          <a:noFill/>
          <a:ln w="34925" cap="flat">
            <a:solidFill>
              <a:srgbClr val="FF0000"/>
            </a:solidFill>
            <a:prstDash val="solid"/>
            <a:miter lim="800000"/>
          </a:ln>
          <a:extLst>
            <a:ext uri="{909E8E84-426E-40DD-AFC4-6F175D3DCCD1}">
              <a14:hiddenFill xmlns:a14="http://schemas.microsoft.com/office/drawing/2010/main">
                <a:solidFill>
                  <a:srgbClr val="FFFFFF"/>
                </a:solidFill>
              </a14:hiddenFill>
            </a:ext>
          </a:extLst>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38100" rtlCol="0" anchor="ctr" forceAA="0">
            <a:spAutoFit/>
          </a:bodyPr>
          <a:lstStyle/>
          <a:p>
            <a:pPr marL="0" marR="0" indent="0" algn="l" defTabSz="914400" rtl="0" fontAlgn="auto" latinLnBrk="0" hangingPunct="0">
              <a:lnSpc>
                <a:spcPct val="100000"/>
              </a:lnSpc>
              <a:spcBef>
                <a:spcPts val="0"/>
              </a:spcBef>
              <a:spcAft>
                <a:spcPts val="0"/>
              </a:spcAft>
              <a:buClrTx/>
              <a:buSzTx/>
              <a:buFontTx/>
              <a:buNone/>
            </a:pPr>
            <a:endParaRPr kumimoji="0" lang="zh-CN" altLang="en-US" sz="1800" b="0" i="0" u="none" strike="noStrike" cap="none" spc="0" normalizeH="0" baseline="0">
              <a:ln>
                <a:noFill/>
              </a:ln>
              <a:solidFill>
                <a:srgbClr val="000000"/>
              </a:solidFill>
              <a:effectLst/>
              <a:uFillTx/>
              <a:latin typeface="+mj-lt"/>
              <a:ea typeface="+mj-ea"/>
              <a:cs typeface="+mj-cs"/>
              <a:sym typeface="等线"/>
            </a:endParaRPr>
          </a:p>
        </p:txBody>
      </p:sp>
    </p:spTree>
    <p:extLst>
      <p:ext uri="{BB962C8B-B14F-4D97-AF65-F5344CB8AC3E}">
        <p14:creationId xmlns:p14="http://schemas.microsoft.com/office/powerpoint/2010/main" val="3707286543"/>
      </p:ext>
    </p:extLst>
  </p:cSld>
  <p:clrMapOvr>
    <a:masterClrMapping/>
  </p:clrMapOvr>
  <p:transition spd="med"/>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Shape 267"/>
          <p:cNvSpPr/>
          <p:nvPr/>
        </p:nvSpPr>
        <p:spPr>
          <a:xfrm>
            <a:off x="3522323" y="1680450"/>
            <a:ext cx="5621678" cy="4320301"/>
          </a:xfrm>
          <a:custGeom>
            <a:avLst/>
            <a:gdLst/>
            <a:ahLst/>
            <a:cxnLst>
              <a:cxn ang="0">
                <a:pos x="wd2" y="hd2"/>
              </a:cxn>
              <a:cxn ang="5400000">
                <a:pos x="wd2" y="hd2"/>
              </a:cxn>
              <a:cxn ang="10800000">
                <a:pos x="wd2" y="hd2"/>
              </a:cxn>
              <a:cxn ang="16200000">
                <a:pos x="wd2" y="hd2"/>
              </a:cxn>
            </a:cxnLst>
            <a:rect l="0" t="0" r="r" b="b"/>
            <a:pathLst>
              <a:path w="21600" h="21600" extrusionOk="0">
                <a:moveTo>
                  <a:pt x="11678" y="0"/>
                </a:moveTo>
                <a:cubicBezTo>
                  <a:pt x="15709" y="0"/>
                  <a:pt x="19264" y="2658"/>
                  <a:pt x="21362" y="6700"/>
                </a:cubicBezTo>
                <a:lnTo>
                  <a:pt x="21600" y="7209"/>
                </a:lnTo>
                <a:lnTo>
                  <a:pt x="21600" y="21600"/>
                </a:lnTo>
                <a:lnTo>
                  <a:pt x="1099" y="21600"/>
                </a:lnTo>
                <a:lnTo>
                  <a:pt x="918" y="21111"/>
                </a:lnTo>
                <a:cubicBezTo>
                  <a:pt x="327" y="19293"/>
                  <a:pt x="0" y="17294"/>
                  <a:pt x="0" y="15196"/>
                </a:cubicBezTo>
                <a:cubicBezTo>
                  <a:pt x="0" y="6804"/>
                  <a:pt x="5229" y="0"/>
                  <a:pt x="11678" y="0"/>
                </a:cubicBezTo>
                <a:close/>
              </a:path>
            </a:pathLst>
          </a:custGeom>
          <a:solidFill>
            <a:srgbClr val="6C92C0">
              <a:alpha val="70000"/>
            </a:srgbClr>
          </a:solidFill>
          <a:ln w="12700">
            <a:miter lim="400000"/>
          </a:ln>
        </p:spPr>
        <p:txBody>
          <a:bodyPr lIns="34289" rIns="34289" anchor="ctr"/>
          <a:lstStyle/>
          <a:p>
            <a:pPr algn="ctr">
              <a:defRPr>
                <a:solidFill>
                  <a:srgbClr val="FFFFFF"/>
                </a:solidFill>
              </a:defRPr>
            </a:pPr>
            <a:endParaRPr sz="1350"/>
          </a:p>
        </p:txBody>
      </p:sp>
      <p:sp>
        <p:nvSpPr>
          <p:cNvPr id="268" name="Shape 268"/>
          <p:cNvSpPr/>
          <p:nvPr/>
        </p:nvSpPr>
        <p:spPr>
          <a:xfrm>
            <a:off x="1" y="867409"/>
            <a:ext cx="8872418" cy="4516629"/>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251" y="1337"/>
                </a:lnTo>
                <a:cubicBezTo>
                  <a:pt x="17914" y="13406"/>
                  <a:pt x="11404" y="21600"/>
                  <a:pt x="3920" y="21600"/>
                </a:cubicBezTo>
                <a:cubicBezTo>
                  <a:pt x="2899" y="21600"/>
                  <a:pt x="1897" y="21448"/>
                  <a:pt x="918" y="21154"/>
                </a:cubicBezTo>
                <a:lnTo>
                  <a:pt x="0" y="20832"/>
                </a:lnTo>
                <a:close/>
              </a:path>
            </a:pathLst>
          </a:custGeom>
          <a:solidFill>
            <a:srgbClr val="48A2A0">
              <a:alpha val="70000"/>
            </a:srgbClr>
          </a:solidFill>
          <a:ln w="12700">
            <a:miter lim="400000"/>
          </a:ln>
        </p:spPr>
        <p:txBody>
          <a:bodyPr lIns="34289" rIns="34289" anchor="ctr"/>
          <a:lstStyle/>
          <a:p>
            <a:pPr algn="ctr">
              <a:defRPr>
                <a:solidFill>
                  <a:srgbClr val="FFFFFF"/>
                </a:solidFill>
              </a:defRPr>
            </a:pPr>
            <a:endParaRPr sz="1350"/>
          </a:p>
        </p:txBody>
      </p:sp>
      <p:sp>
        <p:nvSpPr>
          <p:cNvPr id="269" name="Shape 269"/>
          <p:cNvSpPr/>
          <p:nvPr/>
        </p:nvSpPr>
        <p:spPr>
          <a:xfrm>
            <a:off x="1002352" y="3036534"/>
            <a:ext cx="2165976" cy="784830"/>
          </a:xfrm>
          <a:prstGeom prst="rect">
            <a:avLst/>
          </a:prstGeom>
          <a:ln w="12700">
            <a:miter lim="400000"/>
          </a:ln>
        </p:spPr>
        <p:txBody>
          <a:bodyPr wrap="none" lIns="34289" rIns="34289">
            <a:spAutoFit/>
          </a:bodyPr>
          <a:lstStyle>
            <a:lvl1pPr algn="ctr">
              <a:defRPr sz="6000">
                <a:solidFill>
                  <a:srgbClr val="FFFFFF"/>
                </a:solidFill>
                <a:latin typeface="Apple Color Emoji"/>
                <a:ea typeface="Apple Color Emoji"/>
                <a:cs typeface="Apple Color Emoji"/>
                <a:sym typeface="Apple Color Emoji"/>
              </a:defRPr>
            </a:lvl1pPr>
          </a:lstStyle>
          <a:p>
            <a:r>
              <a:rPr sz="4500"/>
              <a:t>THANKS!</a:t>
            </a:r>
          </a:p>
        </p:txBody>
      </p:sp>
      <p:sp>
        <p:nvSpPr>
          <p:cNvPr id="270" name="Shape 270"/>
          <p:cNvSpPr/>
          <p:nvPr/>
        </p:nvSpPr>
        <p:spPr>
          <a:xfrm>
            <a:off x="1088915" y="2251709"/>
            <a:ext cx="1992852" cy="669414"/>
          </a:xfrm>
          <a:prstGeom prst="rect">
            <a:avLst/>
          </a:prstGeom>
          <a:ln w="12700">
            <a:miter lim="400000"/>
          </a:ln>
        </p:spPr>
        <p:txBody>
          <a:bodyPr wrap="none" lIns="34289" rIns="34289">
            <a:spAutoFit/>
          </a:bodyPr>
          <a:lstStyle>
            <a:lvl1pPr algn="ctr">
              <a:defRPr sz="5000" b="1">
                <a:solidFill>
                  <a:srgbClr val="FFFFFF"/>
                </a:solidFill>
                <a:latin typeface="Gotham Rounded Medium"/>
                <a:ea typeface="Gotham Rounded Medium"/>
                <a:cs typeface="Gotham Rounded Medium"/>
                <a:sym typeface="Gotham Rounded Medium"/>
              </a:defRPr>
            </a:lvl1pPr>
          </a:lstStyle>
          <a:p>
            <a:r>
              <a:rPr sz="3750"/>
              <a:t>基理科技</a:t>
            </a:r>
          </a:p>
        </p:txBody>
      </p:sp>
      <p:sp>
        <p:nvSpPr>
          <p:cNvPr id="271" name="Shape 271"/>
          <p:cNvSpPr/>
          <p:nvPr/>
        </p:nvSpPr>
        <p:spPr>
          <a:xfrm>
            <a:off x="99861" y="3937152"/>
            <a:ext cx="3970958" cy="784830"/>
          </a:xfrm>
          <a:prstGeom prst="rect">
            <a:avLst/>
          </a:prstGeom>
          <a:ln w="12700">
            <a:miter lim="400000"/>
          </a:ln>
        </p:spPr>
        <p:txBody>
          <a:bodyPr wrap="none" lIns="34289" rIns="34289">
            <a:spAutoFit/>
          </a:bodyPr>
          <a:lstStyle/>
          <a:p>
            <a:pPr marR="342900" indent="266700" algn="ctr" defTabSz="342900">
              <a:defRPr sz="3000">
                <a:solidFill>
                  <a:srgbClr val="FFFFFF"/>
                </a:solidFill>
                <a:latin typeface="宋体"/>
                <a:ea typeface="宋体"/>
                <a:cs typeface="宋体"/>
                <a:sym typeface="宋体"/>
              </a:defRPr>
            </a:pPr>
            <a:r>
              <a:rPr sz="2250" b="1">
                <a:latin typeface="Calibri" panose="020F0502020204030204"/>
                <a:ea typeface="Calibri" panose="020F0502020204030204"/>
                <a:cs typeface="Calibri" panose="020F0502020204030204"/>
                <a:sym typeface="Calibri" panose="020F0502020204030204"/>
              </a:rPr>
              <a:t>400-017-5664</a:t>
            </a:r>
          </a:p>
          <a:p>
            <a:pPr marR="342900" indent="266700" algn="ctr" defTabSz="342900">
              <a:defRPr sz="3000">
                <a:solidFill>
                  <a:srgbClr val="FFFFFF"/>
                </a:solidFill>
                <a:latin typeface="宋体"/>
                <a:ea typeface="宋体"/>
                <a:cs typeface="宋体"/>
                <a:sym typeface="宋体"/>
              </a:defRPr>
            </a:pPr>
            <a:r>
              <a:rPr sz="2250" b="1">
                <a:latin typeface="Calibri" panose="020F0502020204030204"/>
                <a:ea typeface="Calibri" panose="020F0502020204030204"/>
                <a:cs typeface="Calibri" panose="020F0502020204030204"/>
                <a:sym typeface="Calibri" panose="020F0502020204030204"/>
              </a:rPr>
              <a:t>support@geneegroup.com</a:t>
            </a:r>
            <a:r>
              <a:rPr sz="2250">
                <a:latin typeface="Calibri" panose="020F0502020204030204"/>
                <a:ea typeface="Calibri" panose="020F0502020204030204"/>
                <a:cs typeface="Calibri" panose="020F0502020204030204"/>
                <a:sym typeface="Calibri" panose="020F0502020204030204"/>
              </a:rPr>
              <a:t> </a:t>
            </a:r>
          </a:p>
        </p:txBody>
      </p:sp>
      <p:pic>
        <p:nvPicPr>
          <p:cNvPr id="4" name="图片 3" descr="基理logo 横版 绿色"/>
          <p:cNvPicPr>
            <a:picLocks noChangeAspect="1"/>
          </p:cNvPicPr>
          <p:nvPr/>
        </p:nvPicPr>
        <p:blipFill>
          <a:blip r:embed="rId2"/>
          <a:stretch>
            <a:fillRect/>
          </a:stretch>
        </p:blipFill>
        <p:spPr>
          <a:xfrm>
            <a:off x="7393305" y="179705"/>
            <a:ext cx="1598930" cy="356870"/>
          </a:xfrm>
          <a:prstGeom prst="rect">
            <a:avLst/>
          </a:prstGeom>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hape 89"/>
          <p:cNvSpPr>
            <a:spLocks noChangeArrowheads="1"/>
          </p:cNvSpPr>
          <p:nvPr/>
        </p:nvSpPr>
        <p:spPr bwMode="auto">
          <a:xfrm>
            <a:off x="5459730" y="2665730"/>
            <a:ext cx="1153795" cy="398780"/>
          </a:xfrm>
          <a:prstGeom prst="rect">
            <a:avLst/>
          </a:prstGeom>
          <a:solidFill>
            <a:srgbClr val="5193C9"/>
          </a:solidFill>
          <a:ln w="12700">
            <a:noFill/>
            <a:miter lim="400000"/>
          </a:ln>
        </p:spPr>
        <p:txBody>
          <a:bodyPr wrap="square" lIns="45719" rIns="45719">
            <a:spAutoFit/>
          </a:bodyPr>
          <a:lstStyle/>
          <a:p>
            <a:pPr hangingPunct="0"/>
            <a:r>
              <a:rPr lang="en-US" altLang="zh-CN" sz="2000" b="1">
                <a:solidFill>
                  <a:srgbClr val="FFFFFF"/>
                </a:solidFill>
                <a:latin typeface="张海山锐线体简"/>
                <a:ea typeface="张海山锐线体简"/>
                <a:cs typeface="张海山锐线体简"/>
                <a:sym typeface="张海山锐线体简"/>
              </a:rPr>
              <a:t>PART 1</a:t>
            </a:r>
          </a:p>
        </p:txBody>
      </p:sp>
      <p:sp>
        <p:nvSpPr>
          <p:cNvPr id="90" name="Shape 90"/>
          <p:cNvSpPr/>
          <p:nvPr/>
        </p:nvSpPr>
        <p:spPr>
          <a:xfrm rot="5400000" flipH="1">
            <a:off x="4237037" y="3845719"/>
            <a:ext cx="447675" cy="385762"/>
          </a:xfrm>
          <a:prstGeom prst="triangle">
            <a:avLst/>
          </a:prstGeom>
          <a:solidFill>
            <a:schemeClr val="accent6"/>
          </a:solidFill>
          <a:ln w="12700">
            <a:miter lim="400000"/>
          </a:ln>
        </p:spPr>
        <p:txBody>
          <a:bodyPr lIns="45719" rIns="45719" anchor="ctr"/>
          <a:lstStyle/>
          <a:p>
            <a:pPr algn="ctr" hangingPunct="0">
              <a:defRPr/>
            </a:pPr>
            <a:endParaRPr lang="zh-CN" altLang="en-US" sz="1800">
              <a:solidFill>
                <a:srgbClr val="FFFFFF"/>
              </a:solidFill>
              <a:latin typeface="Helvetica" pitchFamily="34" charset="0"/>
              <a:cs typeface="+mn-cs"/>
              <a:sym typeface="Helvetica" pitchFamily="34" charset="0"/>
            </a:endParaRPr>
          </a:p>
        </p:txBody>
      </p:sp>
      <p:sp>
        <p:nvSpPr>
          <p:cNvPr id="11267" name="Shape 91"/>
          <p:cNvSpPr>
            <a:spLocks noChangeArrowheads="1"/>
          </p:cNvSpPr>
          <p:nvPr/>
        </p:nvSpPr>
        <p:spPr bwMode="auto">
          <a:xfrm>
            <a:off x="6267133" y="3136900"/>
            <a:ext cx="1718310" cy="583565"/>
          </a:xfrm>
          <a:prstGeom prst="rect">
            <a:avLst/>
          </a:prstGeom>
          <a:noFill/>
          <a:ln w="12700">
            <a:noFill/>
            <a:miter lim="400000"/>
          </a:ln>
        </p:spPr>
        <p:txBody>
          <a:bodyPr wrap="none" lIns="45719" rIns="45719">
            <a:spAutoFit/>
          </a:bodyPr>
          <a:lstStyle/>
          <a:p>
            <a:pPr algn="ctr" hangingPunct="0"/>
            <a:r>
              <a:rPr lang="zh-CN" altLang="en-US" sz="3200" b="1" dirty="0" smtClean="0">
                <a:solidFill>
                  <a:srgbClr val="4472C4"/>
                </a:solidFill>
                <a:latin typeface="报隶-简" panose="02010600040101010101" charset="-122"/>
                <a:ea typeface="报隶-简" panose="02010600040101010101" charset="-122"/>
                <a:sym typeface="Helvetica" pitchFamily="34" charset="0"/>
              </a:rPr>
              <a:t>系统介绍</a:t>
            </a:r>
          </a:p>
        </p:txBody>
      </p:sp>
      <p:sp>
        <p:nvSpPr>
          <p:cNvPr id="11268" name="Shape 92"/>
          <p:cNvSpPr>
            <a:spLocks noChangeArrowheads="1"/>
          </p:cNvSpPr>
          <p:nvPr/>
        </p:nvSpPr>
        <p:spPr bwMode="auto">
          <a:xfrm>
            <a:off x="5510213" y="3795713"/>
            <a:ext cx="3240087" cy="19050"/>
          </a:xfrm>
          <a:prstGeom prst="rect">
            <a:avLst/>
          </a:prstGeom>
          <a:solidFill>
            <a:srgbClr val="5193C9"/>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69" name="Shape 93"/>
          <p:cNvSpPr>
            <a:spLocks noChangeArrowheads="1"/>
          </p:cNvSpPr>
          <p:nvPr/>
        </p:nvSpPr>
        <p:spPr bwMode="auto">
          <a:xfrm rot="5400000" flipH="1">
            <a:off x="-1200150" y="1196975"/>
            <a:ext cx="6862763" cy="4459287"/>
          </a:xfrm>
          <a:prstGeom prst="triangle">
            <a:avLst>
              <a:gd name="adj" fmla="val 50000"/>
            </a:avLst>
          </a:prstGeom>
          <a:noFill/>
          <a:ln w="38100">
            <a:solidFill>
              <a:srgbClr val="5193C9"/>
            </a:solidFill>
            <a:miter lim="8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70" name="Shape 94"/>
          <p:cNvSpPr>
            <a:spLocks noChangeArrowheads="1"/>
          </p:cNvSpPr>
          <p:nvPr/>
        </p:nvSpPr>
        <p:spPr bwMode="auto">
          <a:xfrm rot="5400000" flipH="1">
            <a:off x="3683794" y="2304257"/>
            <a:ext cx="1296987" cy="1117600"/>
          </a:xfrm>
          <a:prstGeom prst="triangle">
            <a:avLst>
              <a:gd name="adj" fmla="val 50000"/>
            </a:avLst>
          </a:prstGeom>
          <a:solidFill>
            <a:srgbClr val="CCE8CF"/>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hape 96"/>
          <p:cNvSpPr>
            <a:spLocks noChangeArrowheads="1"/>
          </p:cNvSpPr>
          <p:nvPr/>
        </p:nvSpPr>
        <p:spPr bwMode="auto">
          <a:xfrm>
            <a:off x="214789" y="66358"/>
            <a:ext cx="1718310" cy="583565"/>
          </a:xfrm>
          <a:prstGeom prst="rect">
            <a:avLst/>
          </a:prstGeom>
          <a:noFill/>
          <a:ln w="12700">
            <a:noFill/>
            <a:miter lim="400000"/>
          </a:ln>
        </p:spPr>
        <p:txBody>
          <a:bodyPr wrap="none" lIns="45719" rIns="45719">
            <a:spAutoFit/>
          </a:bodyPr>
          <a:lstStyle/>
          <a:p>
            <a:pPr algn="ctr" hangingPunct="0"/>
            <a:r>
              <a:rPr lang="zh-CN" altLang="en-US" sz="3200" b="1">
                <a:solidFill>
                  <a:srgbClr val="4472C4"/>
                </a:solidFill>
                <a:latin typeface="报隶-简" panose="02010600040101010101" charset="-122"/>
                <a:ea typeface="报隶-简" panose="02010600040101010101" charset="-122"/>
                <a:sym typeface="Helvetica" pitchFamily="34" charset="0"/>
              </a:rPr>
              <a:t>流程介绍</a:t>
            </a:r>
          </a:p>
        </p:txBody>
      </p:sp>
      <p:pic>
        <p:nvPicPr>
          <p:cNvPr id="3" name="图片 2"/>
          <p:cNvPicPr>
            <a:picLocks noChangeAspect="1"/>
          </p:cNvPicPr>
          <p:nvPr/>
        </p:nvPicPr>
        <p:blipFill>
          <a:blip r:embed="rId2"/>
          <a:stretch>
            <a:fillRect/>
          </a:stretch>
        </p:blipFill>
        <p:spPr>
          <a:xfrm>
            <a:off x="1517650" y="580390"/>
            <a:ext cx="6108700" cy="6277610"/>
          </a:xfrm>
          <a:prstGeom prst="rect">
            <a:avLst/>
          </a:prstGeom>
        </p:spPr>
      </p:pic>
      <p:pic>
        <p:nvPicPr>
          <p:cNvPr id="2" name="图片 1" descr="基理logo 横版 绿色"/>
          <p:cNvPicPr>
            <a:picLocks noChangeAspect="1"/>
          </p:cNvPicPr>
          <p:nvPr/>
        </p:nvPicPr>
        <p:blipFill>
          <a:blip r:embed="rId3"/>
          <a:stretch>
            <a:fillRect/>
          </a:stretch>
        </p:blipFill>
        <p:spPr>
          <a:xfrm>
            <a:off x="7393305" y="179705"/>
            <a:ext cx="1598930" cy="356870"/>
          </a:xfrm>
          <a:prstGeom prst="rect">
            <a:avLst/>
          </a:prstGeom>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hape 96"/>
          <p:cNvSpPr>
            <a:spLocks noChangeArrowheads="1"/>
          </p:cNvSpPr>
          <p:nvPr/>
        </p:nvSpPr>
        <p:spPr bwMode="auto">
          <a:xfrm>
            <a:off x="207042" y="66358"/>
            <a:ext cx="1733806" cy="584775"/>
          </a:xfrm>
          <a:prstGeom prst="rect">
            <a:avLst/>
          </a:prstGeom>
          <a:noFill/>
          <a:ln w="12700">
            <a:noFill/>
            <a:miter lim="400000"/>
          </a:ln>
        </p:spPr>
        <p:txBody>
          <a:bodyPr wrap="none" lIns="45719" rIns="45719">
            <a:spAutoFit/>
          </a:bodyPr>
          <a:lstStyle/>
          <a:p>
            <a:pPr algn="ctr" hangingPunct="0"/>
            <a:r>
              <a:rPr lang="zh-CN" altLang="en-US" sz="3200" b="1" dirty="0">
                <a:solidFill>
                  <a:srgbClr val="4472C4"/>
                </a:solidFill>
                <a:latin typeface="报隶-简" panose="02010600040101010101" charset="-122"/>
                <a:ea typeface="报隶-简" panose="02010600040101010101" charset="-122"/>
                <a:sym typeface="Helvetica" pitchFamily="34" charset="0"/>
              </a:rPr>
              <a:t>角色</a:t>
            </a:r>
            <a:r>
              <a:rPr lang="zh-CN" altLang="en-US" sz="3200" b="1" dirty="0" smtClean="0">
                <a:solidFill>
                  <a:srgbClr val="4472C4"/>
                </a:solidFill>
                <a:latin typeface="报隶-简" panose="02010600040101010101" charset="-122"/>
                <a:ea typeface="报隶-简" panose="02010600040101010101" charset="-122"/>
                <a:sym typeface="Helvetica" pitchFamily="34" charset="0"/>
              </a:rPr>
              <a:t>介绍</a:t>
            </a:r>
            <a:endParaRPr lang="zh-CN" altLang="en-US" sz="3200" b="1" dirty="0">
              <a:solidFill>
                <a:srgbClr val="4472C4"/>
              </a:solidFill>
              <a:latin typeface="报隶-简" panose="02010600040101010101" charset="-122"/>
              <a:ea typeface="报隶-简" panose="02010600040101010101" charset="-122"/>
              <a:sym typeface="Helvetica" pitchFamily="34" charset="0"/>
            </a:endParaRPr>
          </a:p>
        </p:txBody>
      </p:sp>
      <p:pic>
        <p:nvPicPr>
          <p:cNvPr id="2" name="图片 1" descr="基理logo 横版 绿色"/>
          <p:cNvPicPr>
            <a:picLocks noChangeAspect="1"/>
          </p:cNvPicPr>
          <p:nvPr/>
        </p:nvPicPr>
        <p:blipFill>
          <a:blip r:embed="rId2"/>
          <a:stretch>
            <a:fillRect/>
          </a:stretch>
        </p:blipFill>
        <p:spPr>
          <a:xfrm>
            <a:off x="7393305" y="179705"/>
            <a:ext cx="1598930" cy="356870"/>
          </a:xfrm>
          <a:prstGeom prst="rect">
            <a:avLst/>
          </a:prstGeom>
        </p:spPr>
      </p:pic>
      <p:graphicFrame>
        <p:nvGraphicFramePr>
          <p:cNvPr id="4" name="图示 3"/>
          <p:cNvGraphicFramePr/>
          <p:nvPr>
            <p:extLst>
              <p:ext uri="{D42A27DB-BD31-4B8C-83A1-F6EECF244321}">
                <p14:modId xmlns:p14="http://schemas.microsoft.com/office/powerpoint/2010/main" val="3191739763"/>
              </p:ext>
            </p:extLst>
          </p:nvPr>
        </p:nvGraphicFramePr>
        <p:xfrm>
          <a:off x="207042" y="856671"/>
          <a:ext cx="8704201" cy="52116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0446175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hape 89"/>
          <p:cNvSpPr>
            <a:spLocks noChangeArrowheads="1"/>
          </p:cNvSpPr>
          <p:nvPr/>
        </p:nvSpPr>
        <p:spPr bwMode="auto">
          <a:xfrm>
            <a:off x="5459730" y="2665730"/>
            <a:ext cx="1153795" cy="398780"/>
          </a:xfrm>
          <a:prstGeom prst="rect">
            <a:avLst/>
          </a:prstGeom>
          <a:solidFill>
            <a:srgbClr val="5193C9"/>
          </a:solidFill>
          <a:ln w="12700">
            <a:noFill/>
            <a:miter lim="400000"/>
          </a:ln>
        </p:spPr>
        <p:txBody>
          <a:bodyPr wrap="square" lIns="45719" rIns="45719">
            <a:spAutoFit/>
          </a:bodyPr>
          <a:lstStyle/>
          <a:p>
            <a:pPr hangingPunct="0"/>
            <a:r>
              <a:rPr lang="en-US" altLang="zh-CN" sz="2000" b="1" dirty="0">
                <a:solidFill>
                  <a:srgbClr val="FFFFFF"/>
                </a:solidFill>
                <a:latin typeface="张海山锐线体简"/>
                <a:ea typeface="张海山锐线体简"/>
                <a:cs typeface="张海山锐线体简"/>
                <a:sym typeface="张海山锐线体简"/>
              </a:rPr>
              <a:t>PART </a:t>
            </a:r>
            <a:r>
              <a:rPr lang="en-US" altLang="zh-CN" sz="2000" b="1" dirty="0" smtClean="0">
                <a:solidFill>
                  <a:srgbClr val="FFFFFF"/>
                </a:solidFill>
                <a:latin typeface="张海山锐线体简"/>
                <a:ea typeface="张海山锐线体简"/>
                <a:cs typeface="张海山锐线体简"/>
                <a:sym typeface="张海山锐线体简"/>
              </a:rPr>
              <a:t>2</a:t>
            </a:r>
            <a:endParaRPr lang="en-US" altLang="zh-CN" sz="2000" b="1" dirty="0">
              <a:solidFill>
                <a:srgbClr val="FFFFFF"/>
              </a:solidFill>
              <a:latin typeface="张海山锐线体简"/>
              <a:ea typeface="张海山锐线体简"/>
              <a:cs typeface="张海山锐线体简"/>
              <a:sym typeface="张海山锐线体简"/>
            </a:endParaRPr>
          </a:p>
        </p:txBody>
      </p:sp>
      <p:sp>
        <p:nvSpPr>
          <p:cNvPr id="90" name="Shape 90"/>
          <p:cNvSpPr/>
          <p:nvPr/>
        </p:nvSpPr>
        <p:spPr>
          <a:xfrm rot="5400000" flipH="1">
            <a:off x="4237037" y="3845719"/>
            <a:ext cx="447675" cy="385762"/>
          </a:xfrm>
          <a:prstGeom prst="triangle">
            <a:avLst/>
          </a:prstGeom>
          <a:solidFill>
            <a:schemeClr val="accent6"/>
          </a:solidFill>
          <a:ln w="12700">
            <a:miter lim="400000"/>
          </a:ln>
        </p:spPr>
        <p:txBody>
          <a:bodyPr lIns="45719" rIns="45719" anchor="ctr"/>
          <a:lstStyle/>
          <a:p>
            <a:pPr algn="ctr" hangingPunct="0">
              <a:defRPr/>
            </a:pPr>
            <a:endParaRPr lang="zh-CN" altLang="en-US" sz="1800">
              <a:solidFill>
                <a:srgbClr val="FFFFFF"/>
              </a:solidFill>
              <a:latin typeface="Helvetica" pitchFamily="34" charset="0"/>
              <a:cs typeface="+mn-cs"/>
              <a:sym typeface="Helvetica" pitchFamily="34" charset="0"/>
            </a:endParaRPr>
          </a:p>
        </p:txBody>
      </p:sp>
      <p:sp>
        <p:nvSpPr>
          <p:cNvPr id="11267" name="Shape 91"/>
          <p:cNvSpPr>
            <a:spLocks noChangeArrowheads="1"/>
          </p:cNvSpPr>
          <p:nvPr/>
        </p:nvSpPr>
        <p:spPr bwMode="auto">
          <a:xfrm>
            <a:off x="6267134" y="3136900"/>
            <a:ext cx="1718310" cy="583565"/>
          </a:xfrm>
          <a:prstGeom prst="rect">
            <a:avLst/>
          </a:prstGeom>
          <a:noFill/>
          <a:ln w="12700">
            <a:noFill/>
            <a:miter lim="400000"/>
          </a:ln>
        </p:spPr>
        <p:txBody>
          <a:bodyPr wrap="none" lIns="45719" rIns="45719">
            <a:spAutoFit/>
          </a:bodyPr>
          <a:lstStyle/>
          <a:p>
            <a:pPr algn="ctr" hangingPunct="0"/>
            <a:r>
              <a:rPr lang="zh-CN" altLang="en-US" sz="3200" b="1" dirty="0" smtClean="0">
                <a:solidFill>
                  <a:srgbClr val="4472C4"/>
                </a:solidFill>
                <a:latin typeface="报隶-简" panose="02010600040101010101" charset="-122"/>
                <a:ea typeface="报隶-简" panose="02010600040101010101" charset="-122"/>
                <a:sym typeface="Helvetica" pitchFamily="34" charset="0"/>
              </a:rPr>
              <a:t>注册账号</a:t>
            </a:r>
          </a:p>
        </p:txBody>
      </p:sp>
      <p:sp>
        <p:nvSpPr>
          <p:cNvPr id="11268" name="Shape 92"/>
          <p:cNvSpPr>
            <a:spLocks noChangeArrowheads="1"/>
          </p:cNvSpPr>
          <p:nvPr/>
        </p:nvSpPr>
        <p:spPr bwMode="auto">
          <a:xfrm>
            <a:off x="5510213" y="3795713"/>
            <a:ext cx="3240087" cy="19050"/>
          </a:xfrm>
          <a:prstGeom prst="rect">
            <a:avLst/>
          </a:prstGeom>
          <a:solidFill>
            <a:srgbClr val="5193C9"/>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69" name="Shape 93"/>
          <p:cNvSpPr>
            <a:spLocks noChangeArrowheads="1"/>
          </p:cNvSpPr>
          <p:nvPr/>
        </p:nvSpPr>
        <p:spPr bwMode="auto">
          <a:xfrm rot="5400000" flipH="1">
            <a:off x="-1200150" y="1196975"/>
            <a:ext cx="6862763" cy="4459287"/>
          </a:xfrm>
          <a:prstGeom prst="triangle">
            <a:avLst>
              <a:gd name="adj" fmla="val 50000"/>
            </a:avLst>
          </a:prstGeom>
          <a:noFill/>
          <a:ln w="38100">
            <a:solidFill>
              <a:srgbClr val="5193C9"/>
            </a:solidFill>
            <a:miter lim="8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sp>
        <p:nvSpPr>
          <p:cNvPr id="11270" name="Shape 94"/>
          <p:cNvSpPr>
            <a:spLocks noChangeArrowheads="1"/>
          </p:cNvSpPr>
          <p:nvPr/>
        </p:nvSpPr>
        <p:spPr bwMode="auto">
          <a:xfrm rot="5400000" flipH="1">
            <a:off x="3683794" y="2304257"/>
            <a:ext cx="1296987" cy="1117600"/>
          </a:xfrm>
          <a:prstGeom prst="triangle">
            <a:avLst>
              <a:gd name="adj" fmla="val 50000"/>
            </a:avLst>
          </a:prstGeom>
          <a:solidFill>
            <a:srgbClr val="CCE8CF"/>
          </a:solidFill>
          <a:ln w="12700">
            <a:noFill/>
            <a:miter lim="400000"/>
          </a:ln>
        </p:spPr>
        <p:txBody>
          <a:bodyPr lIns="45719" rIns="45719" anchor="ctr"/>
          <a:lstStyle/>
          <a:p>
            <a:pPr algn="ctr" hangingPunct="0"/>
            <a:endParaRPr lang="zh-CN" altLang="en-US" sz="1800">
              <a:solidFill>
                <a:srgbClr val="FFFFFF"/>
              </a:solidFill>
              <a:latin typeface="Helvetica" pitchFamily="34" charset="0"/>
              <a:sym typeface="Helvetica" pitchFamily="34" charset="0"/>
            </a:endParaRPr>
          </a:p>
        </p:txBody>
      </p:sp>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基理logo 横版 绿色"/>
          <p:cNvPicPr>
            <a:picLocks noChangeAspect="1"/>
          </p:cNvPicPr>
          <p:nvPr/>
        </p:nvPicPr>
        <p:blipFill>
          <a:blip r:embed="rId2"/>
          <a:stretch>
            <a:fillRect/>
          </a:stretch>
        </p:blipFill>
        <p:spPr>
          <a:xfrm>
            <a:off x="7393305" y="179705"/>
            <a:ext cx="1598930" cy="356870"/>
          </a:xfrm>
          <a:prstGeom prst="rect">
            <a:avLst/>
          </a:prstGeom>
        </p:spPr>
      </p:pic>
      <p:sp>
        <p:nvSpPr>
          <p:cNvPr id="12289" name="Shape 96"/>
          <p:cNvSpPr>
            <a:spLocks noChangeArrowheads="1"/>
          </p:cNvSpPr>
          <p:nvPr/>
        </p:nvSpPr>
        <p:spPr bwMode="auto">
          <a:xfrm>
            <a:off x="214630" y="66675"/>
            <a:ext cx="5892165" cy="583565"/>
          </a:xfrm>
          <a:prstGeom prst="rect">
            <a:avLst/>
          </a:prstGeom>
          <a:noFill/>
          <a:ln w="12700">
            <a:noFill/>
            <a:miter lim="400000"/>
          </a:ln>
        </p:spPr>
        <p:txBody>
          <a:bodyPr wrap="square" lIns="45719" rIns="45719">
            <a:spAutoFit/>
          </a:bodyPr>
          <a:lstStyle/>
          <a:p>
            <a:pPr algn="l" hangingPunct="0"/>
            <a:r>
              <a:rPr lang="zh-CN" altLang="en-US" sz="3200" b="1">
                <a:solidFill>
                  <a:srgbClr val="4472C4"/>
                </a:solidFill>
                <a:latin typeface="报隶-简" panose="02010600040101010101" charset="-122"/>
                <a:ea typeface="报隶-简" panose="02010600040101010101" charset="-122"/>
                <a:sym typeface="Helvetica" pitchFamily="34" charset="0"/>
              </a:rPr>
              <a:t>访问地址：yqgx.qdu.edu.cn</a:t>
            </a:r>
          </a:p>
        </p:txBody>
      </p:sp>
      <p:pic>
        <p:nvPicPr>
          <p:cNvPr id="2" name="图片 1"/>
          <p:cNvPicPr>
            <a:picLocks noChangeAspect="1"/>
          </p:cNvPicPr>
          <p:nvPr/>
        </p:nvPicPr>
        <p:blipFill>
          <a:blip r:embed="rId3"/>
          <a:stretch>
            <a:fillRect/>
          </a:stretch>
        </p:blipFill>
        <p:spPr>
          <a:xfrm>
            <a:off x="0" y="752475"/>
            <a:ext cx="9144000" cy="5352415"/>
          </a:xfrm>
          <a:prstGeom prst="rect">
            <a:avLst/>
          </a:prstGeom>
        </p:spPr>
      </p:pic>
    </p:spTree>
  </p:cSld>
  <p:clrMapOvr>
    <a:masterClrMapping/>
  </p:clrMapOvr>
  <p:transition spd="med">
    <p:zoom dir="in"/>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hape 96"/>
          <p:cNvSpPr>
            <a:spLocks noChangeArrowheads="1"/>
          </p:cNvSpPr>
          <p:nvPr/>
        </p:nvSpPr>
        <p:spPr bwMode="auto">
          <a:xfrm>
            <a:off x="214789" y="66358"/>
            <a:ext cx="1718310" cy="583565"/>
          </a:xfrm>
          <a:prstGeom prst="rect">
            <a:avLst/>
          </a:prstGeom>
          <a:noFill/>
          <a:ln w="12700">
            <a:noFill/>
            <a:miter lim="400000"/>
          </a:ln>
        </p:spPr>
        <p:txBody>
          <a:bodyPr wrap="none" lIns="45719" rIns="45719">
            <a:spAutoFit/>
          </a:bodyPr>
          <a:lstStyle/>
          <a:p>
            <a:pPr algn="ctr" hangingPunct="0"/>
            <a:r>
              <a:rPr lang="zh-CN" altLang="en-US" sz="3200" b="1">
                <a:solidFill>
                  <a:srgbClr val="4472C4"/>
                </a:solidFill>
                <a:latin typeface="报隶-简" panose="02010600040101010101" charset="-122"/>
                <a:ea typeface="报隶-简" panose="02010600040101010101" charset="-122"/>
                <a:sym typeface="Helvetica" pitchFamily="34" charset="0"/>
              </a:rPr>
              <a:t>账号注册</a:t>
            </a:r>
          </a:p>
        </p:txBody>
      </p:sp>
      <p:cxnSp>
        <p:nvCxnSpPr>
          <p:cNvPr id="4" name="直接箭头连接符 3"/>
          <p:cNvCxnSpPr/>
          <p:nvPr/>
        </p:nvCxnSpPr>
        <p:spPr>
          <a:xfrm>
            <a:off x="2878455" y="3600450"/>
            <a:ext cx="359410" cy="0"/>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cxnSp>
        <p:nvCxnSpPr>
          <p:cNvPr id="5" name="直接箭头连接符 4"/>
          <p:cNvCxnSpPr/>
          <p:nvPr/>
        </p:nvCxnSpPr>
        <p:spPr>
          <a:xfrm>
            <a:off x="5464810" y="3556000"/>
            <a:ext cx="477520" cy="0"/>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sp>
        <p:nvSpPr>
          <p:cNvPr id="6" name="Shape 96"/>
          <p:cNvSpPr>
            <a:spLocks noChangeArrowheads="1"/>
          </p:cNvSpPr>
          <p:nvPr/>
        </p:nvSpPr>
        <p:spPr bwMode="auto">
          <a:xfrm>
            <a:off x="3763169" y="536258"/>
            <a:ext cx="1617980" cy="706755"/>
          </a:xfrm>
          <a:prstGeom prst="rect">
            <a:avLst/>
          </a:prstGeom>
          <a:noFill/>
          <a:ln w="12700">
            <a:noFill/>
            <a:miter lim="400000"/>
          </a:ln>
        </p:spPr>
        <p:txBody>
          <a:bodyPr wrap="none" lIns="45719" rIns="45719">
            <a:spAutoFit/>
          </a:bodyPr>
          <a:lstStyle/>
          <a:p>
            <a:pPr algn="ctr" hangingPunct="0"/>
            <a:r>
              <a:rPr lang="zh-CN" altLang="en-US" sz="2000" b="1">
                <a:solidFill>
                  <a:srgbClr val="4472C4"/>
                </a:solidFill>
                <a:latin typeface="报隶-简" panose="02010600040101010101" charset="-122"/>
                <a:ea typeface="报隶-简" panose="02010600040101010101" charset="-122"/>
                <a:sym typeface="Helvetica" pitchFamily="34" charset="0"/>
              </a:rPr>
              <a:t>补全个人信息</a:t>
            </a:r>
            <a:br>
              <a:rPr lang="zh-CN" altLang="en-US" sz="2000" b="1">
                <a:solidFill>
                  <a:srgbClr val="4472C4"/>
                </a:solidFill>
                <a:latin typeface="报隶-简" panose="02010600040101010101" charset="-122"/>
                <a:ea typeface="报隶-简" panose="02010600040101010101" charset="-122"/>
                <a:sym typeface="Helvetica" pitchFamily="34" charset="0"/>
              </a:rPr>
            </a:br>
            <a:r>
              <a:rPr lang="zh-CN" altLang="en-US" sz="2000" b="1">
                <a:solidFill>
                  <a:srgbClr val="4472C4"/>
                </a:solidFill>
                <a:latin typeface="报隶-简" panose="02010600040101010101" charset="-122"/>
                <a:ea typeface="报隶-简" panose="02010600040101010101" charset="-122"/>
                <a:sym typeface="Helvetica" pitchFamily="34" charset="0"/>
              </a:rPr>
              <a:t>选择课题组</a:t>
            </a:r>
          </a:p>
        </p:txBody>
      </p:sp>
      <p:cxnSp>
        <p:nvCxnSpPr>
          <p:cNvPr id="8" name="直接箭头连接符 7"/>
          <p:cNvCxnSpPr/>
          <p:nvPr/>
        </p:nvCxnSpPr>
        <p:spPr>
          <a:xfrm>
            <a:off x="5464810" y="869950"/>
            <a:ext cx="927735" cy="373380"/>
          </a:xfrm>
          <a:prstGeom prst="straightConnector1">
            <a:avLst/>
          </a:prstGeom>
          <a:ln>
            <a:tailEnd type="arrow" w="med" len="med"/>
          </a:ln>
        </p:spPr>
        <p:style>
          <a:lnRef idx="3">
            <a:schemeClr val="accent5"/>
          </a:lnRef>
          <a:fillRef idx="0">
            <a:schemeClr val="accent5"/>
          </a:fillRef>
          <a:effectRef idx="2">
            <a:schemeClr val="accent5"/>
          </a:effectRef>
          <a:fontRef idx="minor">
            <a:schemeClr val="tx1"/>
          </a:fontRef>
        </p:style>
      </p:cxnSp>
      <p:pic>
        <p:nvPicPr>
          <p:cNvPr id="9" name="图片 8"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10" name="图片 9"/>
          <p:cNvPicPr>
            <a:picLocks noChangeAspect="1"/>
          </p:cNvPicPr>
          <p:nvPr/>
        </p:nvPicPr>
        <p:blipFill>
          <a:blip r:embed="rId3"/>
          <a:stretch>
            <a:fillRect/>
          </a:stretch>
        </p:blipFill>
        <p:spPr>
          <a:xfrm>
            <a:off x="25400" y="1757045"/>
            <a:ext cx="2729230" cy="3686810"/>
          </a:xfrm>
          <a:prstGeom prst="rect">
            <a:avLst/>
          </a:prstGeom>
        </p:spPr>
      </p:pic>
      <p:pic>
        <p:nvPicPr>
          <p:cNvPr id="12" name="图片 11"/>
          <p:cNvPicPr>
            <a:picLocks noChangeAspect="1"/>
          </p:cNvPicPr>
          <p:nvPr/>
        </p:nvPicPr>
        <p:blipFill>
          <a:blip r:embed="rId4"/>
          <a:stretch>
            <a:fillRect/>
          </a:stretch>
        </p:blipFill>
        <p:spPr>
          <a:xfrm>
            <a:off x="3361690" y="1273810"/>
            <a:ext cx="5782310" cy="5584190"/>
          </a:xfrm>
          <a:prstGeom prst="rect">
            <a:avLst/>
          </a:prstGeom>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215900" y="111760"/>
            <a:ext cx="2532380" cy="58229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none" lIns="45719" tIns="45719" rIns="45719" bIns="45719" numCol="1" spcCol="38100" rtlCol="0" anchor="t" forceAA="0">
            <a:spAutoFit/>
          </a:bodyPr>
          <a:lstStyle/>
          <a:p>
            <a:pPr marL="0" marR="0" indent="0" algn="l" defTabSz="914400" rtl="0" fontAlgn="auto" latinLnBrk="0" hangingPunct="0">
              <a:lnSpc>
                <a:spcPct val="100000"/>
              </a:lnSpc>
              <a:spcBef>
                <a:spcPts val="0"/>
              </a:spcBef>
              <a:spcAft>
                <a:spcPts val="0"/>
              </a:spcAft>
              <a:buClrTx/>
              <a:buSzTx/>
              <a:buFontTx/>
              <a:buNone/>
            </a:pPr>
            <a:r>
              <a:rPr kumimoji="0" sz="3200" b="1" i="0" u="none" strike="noStrike" cap="none" spc="0" normalizeH="0" baseline="0">
                <a:ln>
                  <a:noFill/>
                </a:ln>
                <a:solidFill>
                  <a:srgbClr val="4472C4"/>
                </a:solidFill>
                <a:effectLst/>
                <a:uFillTx/>
                <a:latin typeface="报隶-简" panose="02010600040101010101" charset="-122"/>
                <a:ea typeface="报隶-简" panose="02010600040101010101" charset="-122"/>
                <a:cs typeface="+mj-cs"/>
                <a:sym typeface="等线"/>
              </a:rPr>
              <a:t>组内成员激活</a:t>
            </a:r>
            <a:endParaRPr kumimoji="0" lang="zh-CN" altLang="en-US" sz="3200" b="1" i="0" u="none" strike="noStrike" cap="none" spc="0" normalizeH="0" baseline="0">
              <a:ln>
                <a:noFill/>
              </a:ln>
              <a:solidFill>
                <a:srgbClr val="4472C4"/>
              </a:solidFill>
              <a:effectLst/>
              <a:uFillTx/>
              <a:latin typeface="报隶-简" panose="02010600040101010101" charset="-122"/>
              <a:ea typeface="报隶-简" panose="02010600040101010101" charset="-122"/>
              <a:cs typeface="+mj-cs"/>
              <a:sym typeface="等线"/>
            </a:endParaRPr>
          </a:p>
        </p:txBody>
      </p:sp>
      <p:pic>
        <p:nvPicPr>
          <p:cNvPr id="2" name="图片 1" descr="基理logo 横版 绿色"/>
          <p:cNvPicPr>
            <a:picLocks noChangeAspect="1"/>
          </p:cNvPicPr>
          <p:nvPr/>
        </p:nvPicPr>
        <p:blipFill>
          <a:blip r:embed="rId2"/>
          <a:stretch>
            <a:fillRect/>
          </a:stretch>
        </p:blipFill>
        <p:spPr>
          <a:xfrm>
            <a:off x="7393305" y="179705"/>
            <a:ext cx="1598930" cy="356870"/>
          </a:xfrm>
          <a:prstGeom prst="rect">
            <a:avLst/>
          </a:prstGeom>
        </p:spPr>
      </p:pic>
      <p:pic>
        <p:nvPicPr>
          <p:cNvPr id="6" name="图片 5"/>
          <p:cNvPicPr>
            <a:picLocks noChangeAspect="1"/>
          </p:cNvPicPr>
          <p:nvPr/>
        </p:nvPicPr>
        <p:blipFill>
          <a:blip r:embed="rId3"/>
          <a:stretch>
            <a:fillRect/>
          </a:stretch>
        </p:blipFill>
        <p:spPr>
          <a:xfrm>
            <a:off x="0" y="694055"/>
            <a:ext cx="9144000" cy="4946650"/>
          </a:xfrm>
          <a:prstGeom prst="rect">
            <a:avLst/>
          </a:prstGeom>
        </p:spPr>
      </p:pic>
      <p:pic>
        <p:nvPicPr>
          <p:cNvPr id="5" name="图片 4"/>
          <p:cNvPicPr>
            <a:picLocks noChangeAspect="1"/>
          </p:cNvPicPr>
          <p:nvPr/>
        </p:nvPicPr>
        <p:blipFill>
          <a:blip r:embed="rId4"/>
          <a:stretch>
            <a:fillRect/>
          </a:stretch>
        </p:blipFill>
        <p:spPr>
          <a:xfrm>
            <a:off x="0" y="5067300"/>
            <a:ext cx="5130800" cy="1790700"/>
          </a:xfrm>
          <a:prstGeom prst="rect">
            <a:avLst/>
          </a:prstGeom>
        </p:spPr>
      </p:pic>
      <p:cxnSp>
        <p:nvCxnSpPr>
          <p:cNvPr id="7" name="肘形连接符 6"/>
          <p:cNvCxnSpPr/>
          <p:nvPr/>
        </p:nvCxnSpPr>
        <p:spPr>
          <a:xfrm rot="10800000" flipV="1">
            <a:off x="4893945" y="3515360"/>
            <a:ext cx="3388995" cy="2237740"/>
          </a:xfrm>
          <a:prstGeom prst="bentConnector3">
            <a:avLst>
              <a:gd name="adj1" fmla="val 46973"/>
            </a:avLst>
          </a:prstGeom>
          <a:noFill/>
          <a:ln w="41275" cap="flat" cmpd="sng">
            <a:solidFill>
              <a:srgbClr val="FF0000"/>
            </a:solidFill>
            <a:prstDash val="solid"/>
            <a:miter lim="800000"/>
            <a:tailEnd type="arrow"/>
          </a:ln>
          <a:scene3d>
            <a:camera prst="orthographicFront">
              <a:rot lat="900000" lon="0" rev="0"/>
            </a:camera>
            <a:lightRig rig="threePt" dir="t"/>
          </a:scene3d>
        </p:spPr>
        <p:style>
          <a:lnRef idx="0">
            <a:scrgbClr r="0" g="0" b="0"/>
          </a:lnRef>
          <a:fillRef idx="0">
            <a:scrgbClr r="0" g="0" b="0"/>
          </a:fillRef>
          <a:effectRef idx="0">
            <a:scrgbClr r="0" g="0" b="0"/>
          </a:effectRef>
          <a:fontRef idx="none"/>
        </p:style>
      </p:cxnSp>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主题​​">
      <a:majorFont>
        <a:latin typeface="等线"/>
        <a:ea typeface="等线"/>
        <a:cs typeface="等线"/>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tailEnd type="triangle"/>
        </a:ln>
        <a:scene3d>
          <a:camera prst="orthographicFront">
            <a:rot lat="900000" lon="0" rev="0"/>
          </a:camera>
          <a:lightRig rig="threePt" dir="t"/>
        </a:scene3d>
      </a:spPr>
      <a:body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主题​​">
      <a:majorFont>
        <a:latin typeface="等线"/>
        <a:ea typeface="等线"/>
        <a:cs typeface="等线"/>
      </a:majorFont>
      <a:minorFont>
        <a:latin typeface="Helvetica"/>
        <a:ea typeface="Helvetica"/>
        <a:cs typeface="Helvetica"/>
      </a:minorFont>
    </a:fontScheme>
    <a:fmtScheme name="Office 主题​​">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latin typeface="+mj-lt"/>
            <a:ea typeface="+mj-ea"/>
            <a:cs typeface="+mj-cs"/>
            <a:sym typeface="等线"/>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TotalTime>
  <Words>329</Words>
  <Application>Microsoft Office PowerPoint</Application>
  <PresentationFormat>全屏显示(4:3)</PresentationFormat>
  <Paragraphs>91</Paragraphs>
  <Slides>27</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27</vt:i4>
      </vt:variant>
    </vt:vector>
  </HeadingPairs>
  <TitlesOfParts>
    <vt:vector size="43" baseType="lpstr">
      <vt:lpstr>Apple Color Emoji</vt:lpstr>
      <vt:lpstr>Gotham Rounded Medium</vt:lpstr>
      <vt:lpstr>Xingkai SC Light</vt:lpstr>
      <vt:lpstr>报隶-简</vt:lpstr>
      <vt:lpstr>等线</vt:lpstr>
      <vt:lpstr>等线 Light</vt:lpstr>
      <vt:lpstr>冬青黑体简体中文 W3</vt:lpstr>
      <vt:lpstr>华文行楷</vt:lpstr>
      <vt:lpstr>宋体</vt:lpstr>
      <vt:lpstr>微软雅黑</vt:lpstr>
      <vt:lpstr>张海山锐线体简</vt:lpstr>
      <vt:lpstr>Arial</vt:lpstr>
      <vt:lpstr>Calibri</vt:lpstr>
      <vt:lpstr>Helvetica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NF.Yuan</dc:creator>
  <cp:lastModifiedBy>102-116</cp:lastModifiedBy>
  <cp:revision>122</cp:revision>
  <dcterms:created xsi:type="dcterms:W3CDTF">2023-05-24T08:41:08Z</dcterms:created>
  <dcterms:modified xsi:type="dcterms:W3CDTF">2023-05-25T05:51:31Z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2052-4.6.1.7467</vt:lpwstr>
  </property>
  <property fmtid="{D5CDD505-2E9C-101B-9397-08002B2CF9AE}" pid="3" name="ICV">
    <vt:lpwstr>DD95D2A255E21CD1A4CD6D6444D809D6</vt:lpwstr>
  </property>
</Properties>
</file>